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06BD-1800-4602-943E-2428B5A57562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EDB0-B1EB-4D6E-BAC7-971D71915D9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1C09-018B-44EC-BE97-A8D94F7E877E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16D6-B19E-41AF-959C-8E303A35BA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608E-4617-493D-9240-C451F5651F94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04FA-3578-457C-94AF-AF5176A8A3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5A38-9644-4CE7-9725-C66089ADAECA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1045-EE3D-4B7E-B343-A1BD529163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77EB-5C6B-47C7-ADF9-2F33EAFC5597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DBF1-C9B3-47A1-A6D4-9407CD881DF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92F3-5AB8-4F30-878A-8183544DBA4A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3B16B-C20B-4A1C-A7C7-BF0410CF581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11E7-BC92-43E9-91F1-80196F605146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A587-4E57-4EC9-A35B-EECB0F109E6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E4D7-A7E3-462E-8EB2-4E4A0BF2CAD8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91CB-64EC-42E0-9EB1-E1071CC54FA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8AE5-F740-4D7C-9FFF-05AFF8BD0E46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E53B-CF25-4575-A7B7-B505CBD0368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1C3B-7B5A-4888-8232-CBCB5AB44FE1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96DF-570F-44E8-81AB-DD47DC64F0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5EC7-1BF7-4659-809A-4F6B2E536585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9B06-DB66-41B8-BD26-E320CFD228C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BAB911-30E6-45D8-B3CC-ED77D20CD870}" type="datetimeFigureOut">
              <a:rPr lang="sk-SK"/>
              <a:pPr>
                <a:defRPr/>
              </a:pPr>
              <a:t>17. 2. 2013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AC437B-F8AD-482E-A7A8-44B0F65434D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Využitie slnečnej a veternej energie</a:t>
            </a:r>
            <a:endParaRPr lang="sk-SK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/>
              <a:t>Pokus</a:t>
            </a:r>
            <a:endParaRPr lang="sk-SK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Pomôcky</a:t>
            </a:r>
          </a:p>
        </p:txBody>
      </p:sp>
      <p:pic>
        <p:nvPicPr>
          <p:cNvPr id="3075" name="Picture 2" descr="G:\Projekt\P1080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00213"/>
            <a:ext cx="3455988" cy="2592387"/>
          </a:xfrm>
          <a:noFill/>
        </p:spPr>
      </p:pic>
      <p:sp>
        <p:nvSpPr>
          <p:cNvPr id="3076" name="Zástupný symbol obsahu 20"/>
          <p:cNvSpPr>
            <a:spLocks noGrp="1"/>
          </p:cNvSpPr>
          <p:nvPr>
            <p:ph sz="half" idx="2"/>
          </p:nvPr>
        </p:nvSpPr>
        <p:spPr>
          <a:xfrm>
            <a:off x="827088" y="4941888"/>
            <a:ext cx="7854950" cy="11795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mtClean="0"/>
              <a:t>	výuková sada obnoviteľných zdrojov energie, ampérmeter so stupnicou v mA, vodiče, fén</a:t>
            </a:r>
          </a:p>
        </p:txBody>
      </p:sp>
      <p:pic>
        <p:nvPicPr>
          <p:cNvPr id="3077" name="Picture 8" descr="G:\Projekt\P108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700213"/>
            <a:ext cx="3457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Príprava pokusu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1188" y="4581525"/>
            <a:ext cx="7921625" cy="16843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/>
              <a:t>	Zostavte dva elektrické obvody. V jednom bude zapojený solárny panel, LED diódy a ampérmeter, v druhom veterný generátor, LED diódy a ampérmeter.</a:t>
            </a:r>
          </a:p>
        </p:txBody>
      </p:sp>
      <p:pic>
        <p:nvPicPr>
          <p:cNvPr id="4100" name="Picture 2" descr="G:\Projekt\P10801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84313"/>
            <a:ext cx="3455988" cy="2592387"/>
          </a:xfrm>
          <a:noFill/>
        </p:spPr>
      </p:pic>
      <p:pic>
        <p:nvPicPr>
          <p:cNvPr id="4101" name="Picture 4" descr="G:\Projekt\P108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84313"/>
            <a:ext cx="3457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Priebeh pokusu</a:t>
            </a:r>
          </a:p>
        </p:txBody>
      </p:sp>
      <p:sp>
        <p:nvSpPr>
          <p:cNvPr id="5123" name="Zástupný symbol obsahu 3"/>
          <p:cNvSpPr>
            <a:spLocks noGrp="1"/>
          </p:cNvSpPr>
          <p:nvPr>
            <p:ph sz="half" idx="2"/>
          </p:nvPr>
        </p:nvSpPr>
        <p:spPr>
          <a:xfrm>
            <a:off x="684213" y="4365625"/>
            <a:ext cx="7786687" cy="1831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mtClean="0"/>
              <a:t>	Natočte solárny panel smerom k oknu. LED diódy začnú blikať a ručička na ampérmetri sa vychýli. To nám signalizuje, že obvodom prechádza elektrický prúd.</a:t>
            </a:r>
          </a:p>
        </p:txBody>
      </p:sp>
      <p:pic>
        <p:nvPicPr>
          <p:cNvPr id="5124" name="Picture 3" descr="G:\Projekt\P1080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48431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G:\Projekt\P108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8431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Projekt\P108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G:\Projekt\P108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500438"/>
            <a:ext cx="3360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textu 6"/>
          <p:cNvSpPr>
            <a:spLocks noGrp="1"/>
          </p:cNvSpPr>
          <p:nvPr>
            <p:ph type="body" sz="half" idx="4294967295"/>
          </p:nvPr>
        </p:nvSpPr>
        <p:spPr>
          <a:xfrm>
            <a:off x="4859338" y="765175"/>
            <a:ext cx="3889375" cy="53276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800" dirty="0" smtClean="0"/>
              <a:t>	Zakryte tri štvrtiny solárneho panela a odčítajte z ampérmetra hodnotu prúdu prechádzajúceho obvodom. Postupne zakryte polovicu solárneho panela, štvrtinu panela a nakoniec meranie zopakujte pri odkrytom solárnom paneli. Všetky  hodnoty zapíšte do pripravenej tabuľky.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textu 3"/>
          <p:cNvSpPr>
            <a:spLocks noGrp="1"/>
          </p:cNvSpPr>
          <p:nvPr>
            <p:ph type="body" sz="half" idx="4294967295"/>
          </p:nvPr>
        </p:nvSpPr>
        <p:spPr>
          <a:xfrm>
            <a:off x="755650" y="4076700"/>
            <a:ext cx="7704138" cy="18780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800" smtClean="0"/>
              <a:t>	V druhom pokuse nasimulujte fénom fúkanie vetra, ktorý roztočí vrtuľku veterného generátora a sledujte správanie sa LED diódy a ručičky ampérmetra. </a:t>
            </a:r>
          </a:p>
        </p:txBody>
      </p:sp>
      <p:pic>
        <p:nvPicPr>
          <p:cNvPr id="8195" name="Picture 2" descr="G:\Projekt\P1080212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181" b="1181"/>
          <a:stretch>
            <a:fillRect/>
          </a:stretch>
        </p:blipFill>
        <p:spPr>
          <a:xfrm>
            <a:off x="684213" y="765175"/>
            <a:ext cx="3735387" cy="2735263"/>
          </a:xfrm>
          <a:noFill/>
        </p:spPr>
      </p:pic>
      <p:pic>
        <p:nvPicPr>
          <p:cNvPr id="8196" name="Picture 3" descr="G:\Projekt\P108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76517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textu 3"/>
          <p:cNvSpPr>
            <a:spLocks noGrp="1"/>
          </p:cNvSpPr>
          <p:nvPr>
            <p:ph type="body" sz="half" idx="4294967295"/>
          </p:nvPr>
        </p:nvSpPr>
        <p:spPr>
          <a:xfrm>
            <a:off x="539750" y="4365625"/>
            <a:ext cx="7775575" cy="180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800" dirty="0" smtClean="0"/>
              <a:t>	Zistíte, že ručička ampérmetra </a:t>
            </a:r>
            <a:r>
              <a:rPr lang="sk-SK" sz="2800" dirty="0" smtClean="0"/>
              <a:t>zaznamená </a:t>
            </a:r>
            <a:r>
              <a:rPr lang="sk-SK" sz="2800" dirty="0" smtClean="0"/>
              <a:t>len </a:t>
            </a:r>
            <a:r>
              <a:rPr lang="sk-SK" sz="2800" dirty="0" smtClean="0"/>
              <a:t>malú výchylku </a:t>
            </a:r>
            <a:r>
              <a:rPr lang="sk-SK" sz="2800" dirty="0" smtClean="0"/>
              <a:t>a LED diódy nebudú blikať. To znamená, že veterný generátor vyrába elektrickú energiu len pri určitej rýchlosti vetra.</a:t>
            </a:r>
          </a:p>
        </p:txBody>
      </p:sp>
      <p:pic>
        <p:nvPicPr>
          <p:cNvPr id="9219" name="Picture 2" descr="G:\Projekt\P1080215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4874" b="4874"/>
          <a:stretch>
            <a:fillRect/>
          </a:stretch>
        </p:blipFill>
        <p:spPr>
          <a:xfrm>
            <a:off x="1692275" y="692150"/>
            <a:ext cx="5011738" cy="3392488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4294967295"/>
          </p:nvPr>
        </p:nvSpPr>
        <p:spPr>
          <a:xfrm>
            <a:off x="611560" y="4365104"/>
            <a:ext cx="7776863" cy="1943621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800" dirty="0" smtClean="0"/>
              <a:t>	Na záver vypočítajte obsah odkrytej plochy solárneho panela,  zostrojte graf závislosti plochy od elektrického prúdu a vypočítajte spotrebu elektrickej energie počas dvoch minút činnosti solárneho panela.</a:t>
            </a:r>
          </a:p>
        </p:txBody>
      </p:sp>
      <p:pic>
        <p:nvPicPr>
          <p:cNvPr id="7171" name="Picture 2" descr="G:\Projekt\P1080224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124744"/>
            <a:ext cx="3672334" cy="2754251"/>
          </a:xfrm>
          <a:noFill/>
        </p:spPr>
      </p:pic>
      <p:pic>
        <p:nvPicPr>
          <p:cNvPr id="7172" name="Picture 3" descr="G:\Projekt\P108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64886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</Words>
  <Application>Microsoft Office PowerPoint</Application>
  <PresentationFormat>Prezentácia na obrazovke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Využitie slnečnej a veternej energie</vt:lpstr>
      <vt:lpstr>Pomôcky</vt:lpstr>
      <vt:lpstr>Príprava pokusu</vt:lpstr>
      <vt:lpstr>Priebeh pokusu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</dc:title>
  <dc:creator>Danica Peťková</dc:creator>
  <cp:lastModifiedBy>Danica Peťková</cp:lastModifiedBy>
  <cp:revision>17</cp:revision>
  <dcterms:created xsi:type="dcterms:W3CDTF">2013-02-12T20:46:29Z</dcterms:created>
  <dcterms:modified xsi:type="dcterms:W3CDTF">2013-02-17T12:35:50Z</dcterms:modified>
</cp:coreProperties>
</file>