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65" r:id="rId1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6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uho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205A57A-865B-4B71-8D3D-C9B576B309F7}" type="datetimeFigureOut">
              <a:rPr lang="sk-SK" smtClean="0"/>
              <a:pPr/>
              <a:t>18. 1. 2012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F7A056F-D5E9-4FE4-9CE6-4EB1E66697C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A57A-865B-4B71-8D3D-C9B576B309F7}" type="datetimeFigureOut">
              <a:rPr lang="sk-SK" smtClean="0"/>
              <a:pPr/>
              <a:t>18. 1. 2012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A056F-D5E9-4FE4-9CE6-4EB1E66697C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A57A-865B-4B71-8D3D-C9B576B309F7}" type="datetimeFigureOut">
              <a:rPr lang="sk-SK" smtClean="0"/>
              <a:pPr/>
              <a:t>18. 1. 2012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A056F-D5E9-4FE4-9CE6-4EB1E66697C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205A57A-865B-4B71-8D3D-C9B576B309F7}" type="datetimeFigureOut">
              <a:rPr lang="sk-SK" smtClean="0"/>
              <a:pPr/>
              <a:t>18. 1. 2012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A056F-D5E9-4FE4-9CE6-4EB1E66697C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uhlý trojuho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uho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205A57A-865B-4B71-8D3D-C9B576B309F7}" type="datetimeFigureOut">
              <a:rPr lang="sk-SK" smtClean="0"/>
              <a:pPr/>
              <a:t>18. 1. 2012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F7A056F-D5E9-4FE4-9CE6-4EB1E66697C2}" type="slidenum">
              <a:rPr lang="sk-SK" smtClean="0"/>
              <a:pPr/>
              <a:t>‹#›</a:t>
            </a:fld>
            <a:endParaRPr lang="sk-SK"/>
          </a:p>
        </p:txBody>
      </p:sp>
      <p:cxnSp>
        <p:nvCxnSpPr>
          <p:cNvPr id="11" name="Rovná spojnic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205A57A-865B-4B71-8D3D-C9B576B309F7}" type="datetimeFigureOut">
              <a:rPr lang="sk-SK" smtClean="0"/>
              <a:pPr/>
              <a:t>18. 1. 2012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F7A056F-D5E9-4FE4-9CE6-4EB1E66697C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205A57A-865B-4B71-8D3D-C9B576B309F7}" type="datetimeFigureOut">
              <a:rPr lang="sk-SK" smtClean="0"/>
              <a:pPr/>
              <a:t>18. 1. 2012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F7A056F-D5E9-4FE4-9CE6-4EB1E66697C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A57A-865B-4B71-8D3D-C9B576B309F7}" type="datetimeFigureOut">
              <a:rPr lang="sk-SK" smtClean="0"/>
              <a:pPr/>
              <a:t>18. 1. 2012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A056F-D5E9-4FE4-9CE6-4EB1E66697C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205A57A-865B-4B71-8D3D-C9B576B309F7}" type="datetimeFigureOut">
              <a:rPr lang="sk-SK" smtClean="0"/>
              <a:pPr/>
              <a:t>18. 1. 2012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F7A056F-D5E9-4FE4-9CE6-4EB1E66697C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205A57A-865B-4B71-8D3D-C9B576B309F7}" type="datetimeFigureOut">
              <a:rPr lang="sk-SK" smtClean="0"/>
              <a:pPr/>
              <a:t>18. 1. 2012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F7A056F-D5E9-4FE4-9CE6-4EB1E66697C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205A57A-865B-4B71-8D3D-C9B576B309F7}" type="datetimeFigureOut">
              <a:rPr lang="sk-SK" smtClean="0"/>
              <a:pPr/>
              <a:t>18. 1. 2012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F7A056F-D5E9-4FE4-9CE6-4EB1E66697C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uhlý trojuho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Rovná spojnic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205A57A-865B-4B71-8D3D-C9B576B309F7}" type="datetimeFigureOut">
              <a:rPr lang="sk-SK" smtClean="0"/>
              <a:pPr/>
              <a:t>18. 1. 2012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F7A056F-D5E9-4FE4-9CE6-4EB1E66697C2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3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sk-SK" sz="6000" dirty="0" smtClean="0"/>
              <a:t>Šetríme energiu v škole  </a:t>
            </a:r>
            <a:endParaRPr lang="sk-SK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4" name="Obrázok 3" descr="vystava_energ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3075604"/>
            <a:ext cx="4357718" cy="3486174"/>
          </a:xfrm>
          <a:prstGeom prst="rect">
            <a:avLst/>
          </a:prstGeom>
        </p:spPr>
      </p:pic>
      <p:pic>
        <p:nvPicPr>
          <p:cNvPr id="5" name="Obrázok 4" descr="BU674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14942" y="2357430"/>
            <a:ext cx="3590925" cy="4286250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Koľko € sa ušetrí  vypínaním  PC a interaktívnej tabule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800" dirty="0" smtClean="0"/>
              <a:t>A)    21 €</a:t>
            </a:r>
          </a:p>
          <a:p>
            <a:r>
              <a:rPr lang="sk-SK" sz="4800" dirty="0" smtClean="0"/>
              <a:t>B)    19€</a:t>
            </a:r>
          </a:p>
          <a:p>
            <a:r>
              <a:rPr lang="sk-SK" sz="4800" dirty="0" smtClean="0"/>
              <a:t>C)    18€</a:t>
            </a:r>
            <a:endParaRPr lang="sk-SK" sz="4800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A</a:t>
            </a:r>
            <a:r>
              <a:rPr lang="sk-SK" dirty="0" smtClean="0"/>
              <a:t>ko ďaleko </a:t>
            </a:r>
            <a:r>
              <a:rPr lang="sk-SK" dirty="0" smtClean="0"/>
              <a:t>od zdroja </a:t>
            </a:r>
            <a:r>
              <a:rPr lang="sk-SK" dirty="0" smtClean="0"/>
              <a:t>tepla umiestnime chladničku a mrazničku 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800" dirty="0" smtClean="0"/>
              <a:t>A) čo najďalej</a:t>
            </a:r>
          </a:p>
          <a:p>
            <a:r>
              <a:rPr lang="sk-SK" sz="4800" dirty="0" smtClean="0"/>
              <a:t>B)  v jeho blízkosti </a:t>
            </a:r>
          </a:p>
          <a:p>
            <a:r>
              <a:rPr lang="sk-SK" sz="4800" dirty="0" smtClean="0"/>
              <a:t>C) vedľa  zdroju tepla  </a:t>
            </a:r>
          </a:p>
          <a:p>
            <a:endParaRPr lang="sk-SK" sz="4800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Koľko </a:t>
            </a:r>
            <a:r>
              <a:rPr lang="sk-SK" sz="4400" dirty="0" smtClean="0"/>
              <a:t>energie potrebnej na ohrev teplej vody ušetria solárne paneli 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800" dirty="0" smtClean="0"/>
              <a:t>A) 90% </a:t>
            </a:r>
          </a:p>
          <a:p>
            <a:r>
              <a:rPr lang="sk-SK" sz="4800" dirty="0" smtClean="0"/>
              <a:t>B)  60%</a:t>
            </a:r>
          </a:p>
          <a:p>
            <a:r>
              <a:rPr lang="sk-SK" sz="4800" dirty="0" smtClean="0"/>
              <a:t>C) 65%</a:t>
            </a:r>
            <a:endParaRPr lang="sk-SK" sz="4800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dirty="0" smtClean="0"/>
              <a:t>Vysadením stromov prispievame k zníženiu ...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4800" dirty="0" smtClean="0"/>
              <a:t>A)  oxidu uhličitého</a:t>
            </a:r>
          </a:p>
          <a:p>
            <a:r>
              <a:rPr lang="sk-SK" sz="4800" dirty="0" smtClean="0"/>
              <a:t>B)  kyslíka </a:t>
            </a:r>
          </a:p>
          <a:p>
            <a:r>
              <a:rPr lang="sk-SK" sz="4800" dirty="0" smtClean="0"/>
              <a:t>C) vzduchu </a:t>
            </a:r>
            <a:endParaRPr lang="sk-SK" sz="4800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Koľko tepla ušetria</a:t>
            </a:r>
            <a:r>
              <a:rPr lang="sk-SK" sz="4400" dirty="0" smtClean="0"/>
              <a:t> okná s dvojitým sklom 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800" dirty="0" smtClean="0"/>
              <a:t>A) 50% -60%</a:t>
            </a:r>
          </a:p>
          <a:p>
            <a:r>
              <a:rPr lang="sk-SK" sz="4800" dirty="0" smtClean="0"/>
              <a:t>B)  60% -70%</a:t>
            </a:r>
          </a:p>
          <a:p>
            <a:r>
              <a:rPr lang="sk-SK" sz="4800" dirty="0" smtClean="0"/>
              <a:t>C) 30% - 40%</a:t>
            </a:r>
            <a:endParaRPr lang="sk-SK" sz="4800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Aká je optimálna teplota na chodbe?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800" dirty="0" smtClean="0"/>
              <a:t>A)10-15°C</a:t>
            </a:r>
          </a:p>
          <a:p>
            <a:r>
              <a:rPr lang="sk-SK" sz="4800" dirty="0" smtClean="0"/>
              <a:t>B) 21-25°C</a:t>
            </a:r>
          </a:p>
          <a:p>
            <a:r>
              <a:rPr lang="sk-SK" sz="4800" dirty="0" smtClean="0"/>
              <a:t>C)16-20°C</a:t>
            </a:r>
            <a:endParaRPr lang="sk-SK" sz="4800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dirty="0" smtClean="0"/>
              <a:t>Koľko % vody ušetríme </a:t>
            </a:r>
            <a:r>
              <a:rPr lang="sk-SK" sz="4400" dirty="0" smtClean="0">
                <a:solidFill>
                  <a:srgbClr val="00B0F0"/>
                </a:solidFill>
              </a:rPr>
              <a:t> </a:t>
            </a:r>
            <a:r>
              <a:rPr lang="sk-SK" sz="4400" dirty="0" smtClean="0"/>
              <a:t> úspornými hlavicami na sprchách </a:t>
            </a:r>
            <a:r>
              <a:rPr lang="sk-SK" sz="4400" dirty="0" smtClean="0"/>
              <a:t>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800" dirty="0" smtClean="0"/>
              <a:t>A)40% </a:t>
            </a:r>
          </a:p>
          <a:p>
            <a:r>
              <a:rPr lang="sk-SK" sz="4800" dirty="0" smtClean="0"/>
              <a:t>B) 50%</a:t>
            </a:r>
          </a:p>
          <a:p>
            <a:r>
              <a:rPr lang="sk-SK" sz="4800" dirty="0" smtClean="0"/>
              <a:t>C)30%</a:t>
            </a:r>
            <a:endParaRPr lang="sk-SK" sz="4800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Koľko energie ušetríme </a:t>
            </a:r>
            <a:r>
              <a:rPr lang="sk-SK" sz="4400" dirty="0" smtClean="0"/>
              <a:t>LED žiarovkami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4800" dirty="0" smtClean="0"/>
              <a:t>A) 65%</a:t>
            </a:r>
          </a:p>
          <a:p>
            <a:r>
              <a:rPr lang="sk-SK" sz="4800" dirty="0" smtClean="0"/>
              <a:t>B)85%</a:t>
            </a:r>
          </a:p>
          <a:p>
            <a:r>
              <a:rPr lang="sk-SK" sz="4800" dirty="0" smtClean="0"/>
              <a:t>C)75%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302658">
            <a:off x="416183" y="2546175"/>
            <a:ext cx="8229600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 smtClean="0"/>
              <a:t>                                                                   </a:t>
            </a:r>
            <a:r>
              <a:rPr lang="sk-SK" sz="6000" dirty="0" smtClean="0"/>
              <a:t>Ďakujem za pozornosť </a:t>
            </a:r>
            <a:endParaRPr lang="sk-SK" sz="6000" dirty="0"/>
          </a:p>
        </p:txBody>
      </p:sp>
      <p:pic>
        <p:nvPicPr>
          <p:cNvPr id="3" name="Obrázok 2" descr="smejici-se-smajlik-varianta-1-butt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4214818"/>
            <a:ext cx="2214578" cy="2381253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dirty="0" smtClean="0"/>
              <a:t>Šetríme energiu v triede </a:t>
            </a:r>
            <a:endParaRPr lang="sk-SK" sz="4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sk-SK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Radiátory : </a:t>
            </a:r>
            <a:r>
              <a:rPr lang="sk-SK" sz="2000" dirty="0" smtClean="0"/>
              <a:t>umiestnením </a:t>
            </a:r>
            <a:r>
              <a:rPr lang="sk-SK" sz="2000" dirty="0" smtClean="0">
                <a:solidFill>
                  <a:schemeClr val="accent1">
                    <a:lumMod val="75000"/>
                  </a:schemeClr>
                </a:solidFill>
              </a:rPr>
              <a:t>reflexnej fólie </a:t>
            </a:r>
            <a:r>
              <a:rPr lang="sk-SK" sz="2000" dirty="0" smtClean="0"/>
              <a:t>za radiátory ušetríme energiu aj peniaze ,pretože odráža späť do miestnosti  až 90% tepla.</a:t>
            </a:r>
          </a:p>
          <a:p>
            <a:r>
              <a:rPr lang="sk-SK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Teplota v triede : </a:t>
            </a:r>
            <a:r>
              <a:rPr lang="sk-SK" sz="2000" dirty="0" smtClean="0"/>
              <a:t>optimálna teplota v triede je 21 °C. Ak ju v triede máme vyššiu zbytočne vyhadzujeme energiu aj peniaze von oknom .</a:t>
            </a:r>
          </a:p>
          <a:p>
            <a:r>
              <a:rPr lang="sk-SK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Osvetlenie :</a:t>
            </a:r>
            <a:r>
              <a:rPr lang="sk-SK" sz="2000" dirty="0" smtClean="0"/>
              <a:t> svetlo je koľkokrát  zapnuté úplne zbytočne .Ak budeme svietiť iba vtedy ,keď je to naozaj  potrebné , výrazne tým znížime  spotrebu energie.</a:t>
            </a:r>
          </a:p>
          <a:p>
            <a:pPr>
              <a:buNone/>
            </a:pPr>
            <a:endParaRPr lang="sk-SK" sz="20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Obrázok 3" descr="za_radiat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8" y="4541293"/>
            <a:ext cx="3143272" cy="2316707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Šetríme energiu v PC učebni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Interaktívna tabuľa a PC :</a:t>
            </a:r>
            <a:r>
              <a:rPr lang="sk-SK" dirty="0" smtClean="0"/>
              <a:t> ak spotrebiče práve nepoužívame mali </a:t>
            </a:r>
            <a:r>
              <a:rPr lang="sk-SK" dirty="0" smtClean="0"/>
              <a:t>byť </a:t>
            </a:r>
            <a:r>
              <a:rPr lang="sk-SK" dirty="0" err="1" smtClean="0"/>
              <a:t>byť</a:t>
            </a:r>
            <a:r>
              <a:rPr lang="sk-SK" dirty="0" smtClean="0"/>
              <a:t> </a:t>
            </a:r>
            <a:r>
              <a:rPr lang="sk-SK" dirty="0" smtClean="0"/>
              <a:t>vypnuté, energiu  spotrebujú </a:t>
            </a:r>
            <a:r>
              <a:rPr lang="sk-SK" dirty="0" smtClean="0"/>
              <a:t>aj v úspornom režime . Ročne sa dá takto ušetriť až 19€ na jednej počítačovej  učebni </a:t>
            </a:r>
            <a:r>
              <a:rPr lang="sk-SK" sz="3600" dirty="0" smtClean="0"/>
              <a:t>.</a:t>
            </a:r>
            <a:endParaRPr lang="sk-SK" sz="36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Obrázok 3" descr="pohotovost_rezim_bi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4357694"/>
            <a:ext cx="4054272" cy="2317488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Šetríme energiu v kuchyni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Sporák : </a:t>
            </a:r>
            <a:r>
              <a:rPr lang="sk-SK" sz="2000" dirty="0" smtClean="0"/>
              <a:t>výhodnejšie je variť na plynovom </a:t>
            </a:r>
            <a:r>
              <a:rPr lang="sk-SK" sz="2000" dirty="0" smtClean="0"/>
              <a:t>sporáku, </a:t>
            </a:r>
            <a:r>
              <a:rPr lang="sk-SK" sz="2000" dirty="0" smtClean="0"/>
              <a:t>ako na </a:t>
            </a:r>
            <a:r>
              <a:rPr lang="sk-SK" sz="2000" dirty="0" smtClean="0"/>
              <a:t>elektrickom,  </a:t>
            </a:r>
            <a:r>
              <a:rPr lang="sk-SK" sz="2000" dirty="0" smtClean="0"/>
              <a:t>straty sú menšie  a plyn sa dá  lepšie regulovať .</a:t>
            </a:r>
          </a:p>
          <a:p>
            <a:r>
              <a:rPr lang="sk-SK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Spotrebiče </a:t>
            </a:r>
            <a:r>
              <a:rPr lang="sk-SK" sz="2000" dirty="0" smtClean="0"/>
              <a:t>: chladnička a mraznička by mali byť ďalej od zdroja tepla .Pravidelným rozmrazovaním a čistením môžeme ušetriť  1/3 energie .</a:t>
            </a:r>
          </a:p>
          <a:p>
            <a:r>
              <a:rPr lang="sk-SK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Umývanie riadu :</a:t>
            </a:r>
            <a:r>
              <a:rPr lang="sk-SK" sz="2000" dirty="0" smtClean="0"/>
              <a:t>umývačka riadu je veľkým žrútom </a:t>
            </a:r>
            <a:r>
              <a:rPr lang="sk-SK" sz="2000" dirty="0" smtClean="0"/>
              <a:t>energie, preto </a:t>
            </a:r>
            <a:r>
              <a:rPr lang="sk-SK" sz="2000" dirty="0" smtClean="0"/>
              <a:t>ju používajte iba vtedy ,keď je úplne naplnená .</a:t>
            </a:r>
          </a:p>
          <a:p>
            <a:r>
              <a:rPr lang="sk-SK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Osvetlenie : </a:t>
            </a:r>
            <a:r>
              <a:rPr lang="sk-SK" sz="2000" dirty="0" smtClean="0"/>
              <a:t>veľa energie na osvetlení v kuchyni  môžeme ušetriť ,ak vyberieme pracovnému pultu správne miesto ,teda v blízkosti okien .Vďaka tomu môžeme využívať denné svetlo .</a:t>
            </a:r>
          </a:p>
          <a:p>
            <a:r>
              <a:rPr lang="sk-SK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Varenie:</a:t>
            </a:r>
            <a:r>
              <a:rPr lang="sk-SK" sz="2000" dirty="0" smtClean="0"/>
              <a:t>  ak varíme v hrnci bez pokrievky ,teplo zbytočne  uniká a my spotrebujeme až o 150 -300% viac energie .</a:t>
            </a:r>
          </a:p>
          <a:p>
            <a:r>
              <a:rPr lang="sk-SK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Kúrenie: </a:t>
            </a:r>
            <a:r>
              <a:rPr lang="sk-SK" sz="2000" dirty="0" smtClean="0"/>
              <a:t> keď varíme tak v kuchyni nemusíme mať pustené radiátory  ,lebo samotným varením sa vytvára teplo .</a:t>
            </a:r>
            <a:endParaRPr lang="sk-SK" sz="20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Šetríme energiu v exteriéri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Ohrev vody :</a:t>
            </a:r>
            <a:r>
              <a:rPr lang="sk-SK" sz="2400" dirty="0" smtClean="0"/>
              <a:t> ak si nainštalujeme solárne panely, dokážeme  ušetriť až 60% energie potrebnej na ohrev teplej vody .</a:t>
            </a:r>
          </a:p>
          <a:p>
            <a:r>
              <a:rPr lang="sk-SK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Vysadenie stromov :</a:t>
            </a:r>
            <a:r>
              <a:rPr lang="sk-SK" sz="2400" dirty="0" smtClean="0"/>
              <a:t> keby sme si vysadili pred okná stromy tak </a:t>
            </a:r>
            <a:r>
              <a:rPr lang="sk-SK" sz="2400" dirty="0" smtClean="0"/>
              <a:t>by </a:t>
            </a:r>
            <a:r>
              <a:rPr lang="sk-SK" sz="2400" dirty="0" smtClean="0"/>
              <a:t>nás v lete chránili pred horúčavou a taktiež </a:t>
            </a:r>
            <a:r>
              <a:rPr lang="sk-SK" sz="2400" dirty="0" smtClean="0"/>
              <a:t>by </a:t>
            </a:r>
            <a:r>
              <a:rPr lang="sk-SK" sz="2400" dirty="0" smtClean="0"/>
              <a:t>sme prispeli k zníženiu oxidu uhličitého v ovzduší   a skrášlili prostredie školy.</a:t>
            </a:r>
          </a:p>
          <a:p>
            <a:r>
              <a:rPr lang="sk-SK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Izolácia budovy :</a:t>
            </a:r>
            <a:r>
              <a:rPr lang="sk-SK" sz="2400" dirty="0" smtClean="0"/>
              <a:t> dobrou izoláciou budovy školy dosiahneme úsporu energie až 50% .</a:t>
            </a:r>
          </a:p>
          <a:p>
            <a:r>
              <a:rPr lang="sk-SK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Výmena okien :</a:t>
            </a:r>
            <a:r>
              <a:rPr lang="sk-SK" sz="2400" dirty="0" smtClean="0"/>
              <a:t> okná s dvojitým sklom znížia stratu tepla až o 30% -40% .</a:t>
            </a:r>
            <a:endParaRPr lang="sk-SK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Šetríme energiu na chodbe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Osvetlenie </a:t>
            </a:r>
            <a:r>
              <a:rPr lang="sk-SK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: nesvieťte zbytočne !</a:t>
            </a:r>
            <a:r>
              <a:rPr lang="sk-SK" sz="2400" dirty="0" smtClean="0"/>
              <a:t> Vďaka našej lenivosti veľakrát uniká energia </a:t>
            </a:r>
            <a:r>
              <a:rPr lang="sk-SK" sz="2400" dirty="0" smtClean="0"/>
              <a:t>.Počas vyučovania sa </a:t>
            </a:r>
            <a:r>
              <a:rPr lang="sk-SK" sz="2400" dirty="0" smtClean="0"/>
              <a:t>na chodbách nemusí </a:t>
            </a:r>
            <a:r>
              <a:rPr lang="sk-SK" sz="2400" dirty="0" smtClean="0"/>
              <a:t>svietiť.  </a:t>
            </a:r>
            <a:r>
              <a:rPr lang="sk-SK" sz="2400" dirty="0" smtClean="0"/>
              <a:t>Spotrebu energie potrebnej na osvetlenie znížime aj zavedením automatického zhasínania .</a:t>
            </a:r>
          </a:p>
          <a:p>
            <a:r>
              <a:rPr lang="sk-SK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Radiátory :</a:t>
            </a:r>
            <a:r>
              <a:rPr lang="sk-SK" sz="2400" dirty="0" smtClean="0"/>
              <a:t> optimálna teplota na chodbe je medzi 10-15°C . Preto nemusia </a:t>
            </a:r>
            <a:r>
              <a:rPr lang="sk-SK" sz="2400" dirty="0" smtClean="0"/>
              <a:t>byť </a:t>
            </a:r>
            <a:r>
              <a:rPr lang="sk-SK" sz="2400" dirty="0" smtClean="0"/>
              <a:t>radiátory nastavené na vysokej teplote stačí ich nastaviť </a:t>
            </a:r>
            <a:r>
              <a:rPr lang="sk-SK" sz="2400" dirty="0" smtClean="0"/>
              <a:t>na temperovanie </a:t>
            </a:r>
            <a:r>
              <a:rPr lang="sk-SK" sz="2400" dirty="0" smtClean="0"/>
              <a:t>.</a:t>
            </a:r>
          </a:p>
          <a:p>
            <a:endParaRPr lang="sk-SK" sz="24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Obrázok 3" descr="tem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6" y="5072060"/>
            <a:ext cx="2321722" cy="1785940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>
                <a:solidFill>
                  <a:srgbClr val="00B0F0"/>
                </a:solidFill>
              </a:rPr>
              <a:t>Sprchy: </a:t>
            </a:r>
            <a:r>
              <a:rPr lang="sk-SK" sz="2400" dirty="0" smtClean="0"/>
              <a:t> úspornými hlavicami na sprchách môžeme ušetriť až 50% vody .</a:t>
            </a:r>
          </a:p>
          <a:p>
            <a:r>
              <a:rPr lang="sk-SK" sz="2400" dirty="0" smtClean="0">
                <a:solidFill>
                  <a:srgbClr val="00B0F0"/>
                </a:solidFill>
              </a:rPr>
              <a:t>Osvetlenie : </a:t>
            </a:r>
            <a:r>
              <a:rPr lang="sk-SK" sz="2400" dirty="0" smtClean="0"/>
              <a:t> ak vymeníme klasické žiarovky za LED žiarovky ,môžeme ušetriť až 75% energie .</a:t>
            </a:r>
          </a:p>
          <a:p>
            <a:r>
              <a:rPr lang="sk-SK" sz="2400" dirty="0" smtClean="0">
                <a:solidFill>
                  <a:srgbClr val="00B0F0"/>
                </a:solidFill>
              </a:rPr>
              <a:t>Umývadlo : </a:t>
            </a:r>
            <a:r>
              <a:rPr lang="sk-SK" sz="2400" dirty="0" smtClean="0"/>
              <a:t> vďaka pákovým batériám nastavíme teplotu  rýchlejšie ako pri obyčajných batériách .Takto ušetríme až 40% energie .ktorú potrebujeme na ohrev vody. </a:t>
            </a:r>
            <a:endParaRPr lang="sk-SK" sz="2400" dirty="0">
              <a:solidFill>
                <a:srgbClr val="00B0F0"/>
              </a:solidFill>
            </a:endParaRPr>
          </a:p>
        </p:txBody>
      </p:sp>
      <p:pic>
        <p:nvPicPr>
          <p:cNvPr id="4" name="Obrázok 3" descr="baterie_SIENA_89 1732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5072050"/>
            <a:ext cx="1395485" cy="1785950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k-SK" sz="8800" dirty="0" smtClean="0"/>
              <a:t>kvíz</a:t>
            </a:r>
            <a:endParaRPr lang="sk-SK" sz="8800" dirty="0"/>
          </a:p>
        </p:txBody>
      </p:sp>
      <p:pic>
        <p:nvPicPr>
          <p:cNvPr id="4" name="Zástupný symbol obsahu 3" descr="jpg_kviz-4-e7aa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571612"/>
            <a:ext cx="4214842" cy="5039484"/>
          </a:xfrm>
        </p:spPr>
      </p:pic>
      <p:pic>
        <p:nvPicPr>
          <p:cNvPr id="5" name="Obrázok 4" descr="quizz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72198" y="3929066"/>
            <a:ext cx="2579690" cy="2505985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Aká je optimálna teplota v triede 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800" dirty="0" smtClean="0"/>
              <a:t>a)   15	°C</a:t>
            </a:r>
          </a:p>
          <a:p>
            <a:r>
              <a:rPr lang="sk-SK" sz="4800" dirty="0" smtClean="0"/>
              <a:t>b)   25  °C</a:t>
            </a:r>
          </a:p>
          <a:p>
            <a:r>
              <a:rPr lang="sk-SK" sz="4800" dirty="0" smtClean="0"/>
              <a:t>C)   21  °C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dšenie">
  <a:themeElements>
    <a:clrScheme name="Nadšeni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Nadšeni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Nadšeni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232</TotalTime>
  <Words>642</Words>
  <Application>Microsoft Office PowerPoint</Application>
  <PresentationFormat>Prezentácia na obrazovke (4:3)</PresentationFormat>
  <Paragraphs>63</Paragraphs>
  <Slides>18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19" baseType="lpstr">
      <vt:lpstr>Nadšenie</vt:lpstr>
      <vt:lpstr>Šetríme energiu v škole  </vt:lpstr>
      <vt:lpstr>Šetríme energiu v triede </vt:lpstr>
      <vt:lpstr>Šetríme energiu v PC učebni </vt:lpstr>
      <vt:lpstr>Šetríme energiu v kuchyni </vt:lpstr>
      <vt:lpstr>Šetríme energiu v exteriéri </vt:lpstr>
      <vt:lpstr>Šetríme energiu na chodbe </vt:lpstr>
      <vt:lpstr>Snímka 7</vt:lpstr>
      <vt:lpstr>kvíz</vt:lpstr>
      <vt:lpstr>Aká je optimálna teplota v triede ?</vt:lpstr>
      <vt:lpstr>Koľko € sa ušetrí  vypínaním  PC a interaktívnej tabule </vt:lpstr>
      <vt:lpstr>Ako ďaleko od zdroja tepla umiestnime chladničku a mrazničku ?</vt:lpstr>
      <vt:lpstr>Koľko energie potrebnej na ohrev teplej vody ušetria solárne paneli ?</vt:lpstr>
      <vt:lpstr>Vysadením stromov prispievame k zníženiu ...</vt:lpstr>
      <vt:lpstr>Koľko tepla ušetria okná s dvojitým sklom ?</vt:lpstr>
      <vt:lpstr>Aká je optimálna teplota na chodbe?</vt:lpstr>
      <vt:lpstr>Koľko % vody ušetríme   úspornými hlavicami na sprchách ?</vt:lpstr>
      <vt:lpstr>Koľko energie ušetríme LED žiarovkami </vt:lpstr>
      <vt:lpstr>                                                                   Ďakujem za pozornosť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Šetríme energiu v škole</dc:title>
  <dc:creator>Kika</dc:creator>
  <cp:lastModifiedBy>Iveta</cp:lastModifiedBy>
  <cp:revision>25</cp:revision>
  <dcterms:created xsi:type="dcterms:W3CDTF">2012-01-14T09:41:47Z</dcterms:created>
  <dcterms:modified xsi:type="dcterms:W3CDTF">2012-01-18T17:06:38Z</dcterms:modified>
</cp:coreProperties>
</file>