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3" r:id="rId10"/>
    <p:sldId id="267" r:id="rId11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36A65-26CB-4447-B599-EABDB8E46448}" type="datetimeFigureOut">
              <a:rPr lang="sk-SK" smtClean="0"/>
              <a:pPr/>
              <a:t>30. 12. 2011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B870C-93DA-4864-83B6-17F64EF7265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 spd="slow">
    <p:wheel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36A65-26CB-4447-B599-EABDB8E46448}" type="datetimeFigureOut">
              <a:rPr lang="sk-SK" smtClean="0"/>
              <a:pPr/>
              <a:t>30. 12. 2011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B870C-93DA-4864-83B6-17F64EF7265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 spd="slow">
    <p:whee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36A65-26CB-4447-B599-EABDB8E46448}" type="datetimeFigureOut">
              <a:rPr lang="sk-SK" smtClean="0"/>
              <a:pPr/>
              <a:t>30. 12. 2011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B870C-93DA-4864-83B6-17F64EF7265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 spd="slow">
    <p:whee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36A65-26CB-4447-B599-EABDB8E46448}" type="datetimeFigureOut">
              <a:rPr lang="sk-SK" smtClean="0"/>
              <a:pPr/>
              <a:t>30. 12. 2011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B870C-93DA-4864-83B6-17F64EF7265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 spd="slow">
    <p:whee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36A65-26CB-4447-B599-EABDB8E46448}" type="datetimeFigureOut">
              <a:rPr lang="sk-SK" smtClean="0"/>
              <a:pPr/>
              <a:t>30. 12. 2011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B870C-93DA-4864-83B6-17F64EF7265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 spd="slow">
    <p:whee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36A65-26CB-4447-B599-EABDB8E46448}" type="datetimeFigureOut">
              <a:rPr lang="sk-SK" smtClean="0"/>
              <a:pPr/>
              <a:t>30. 12. 2011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B870C-93DA-4864-83B6-17F64EF7265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 spd="slow">
    <p:whee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36A65-26CB-4447-B599-EABDB8E46448}" type="datetimeFigureOut">
              <a:rPr lang="sk-SK" smtClean="0"/>
              <a:pPr/>
              <a:t>30. 12. 2011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B870C-93DA-4864-83B6-17F64EF7265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 spd="slow">
    <p:whee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36A65-26CB-4447-B599-EABDB8E46448}" type="datetimeFigureOut">
              <a:rPr lang="sk-SK" smtClean="0"/>
              <a:pPr/>
              <a:t>30. 12. 2011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B870C-93DA-4864-83B6-17F64EF7265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 spd="slow">
    <p:whee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36A65-26CB-4447-B599-EABDB8E46448}" type="datetimeFigureOut">
              <a:rPr lang="sk-SK" smtClean="0"/>
              <a:pPr/>
              <a:t>30. 12. 2011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B870C-93DA-4864-83B6-17F64EF7265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 spd="slow">
    <p:whee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36A65-26CB-4447-B599-EABDB8E46448}" type="datetimeFigureOut">
              <a:rPr lang="sk-SK" smtClean="0"/>
              <a:pPr/>
              <a:t>30. 12. 2011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B870C-93DA-4864-83B6-17F64EF7265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 spd="slow">
    <p:whee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36A65-26CB-4447-B599-EABDB8E46448}" type="datetimeFigureOut">
              <a:rPr lang="sk-SK" smtClean="0"/>
              <a:pPr/>
              <a:t>30. 12. 2011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B870C-93DA-4864-83B6-17F64EF7265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 spd="slow">
    <p:whee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A36A65-26CB-4447-B599-EABDB8E46448}" type="datetimeFigureOut">
              <a:rPr lang="sk-SK" smtClean="0"/>
              <a:pPr/>
              <a:t>30. 12. 2011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9B870C-93DA-4864-83B6-17F64EF72654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wheel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/>
            </a:r>
            <a:br>
              <a:rPr lang="sk-SK" dirty="0" smtClean="0"/>
            </a:br>
            <a:r>
              <a:rPr lang="sk-SK" dirty="0"/>
              <a:t/>
            </a:r>
            <a:br>
              <a:rPr lang="sk-SK" dirty="0"/>
            </a:br>
            <a:r>
              <a:rPr lang="sk-SK" dirty="0" smtClean="0"/>
              <a:t>Zemný plyn a energie 3. tisícročia</a:t>
            </a:r>
            <a:br>
              <a:rPr lang="sk-SK" dirty="0" smtClean="0"/>
            </a:b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k-SK" dirty="0"/>
          </a:p>
        </p:txBody>
      </p:sp>
    </p:spTree>
  </p:cSld>
  <p:clrMapOvr>
    <a:masterClrMapping/>
  </p:clrMapOvr>
  <p:transition spd="slow">
    <p:wheel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Romana\Desktop\Mochovc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714356"/>
            <a:ext cx="2006600" cy="2006600"/>
          </a:xfrm>
          <a:prstGeom prst="rect">
            <a:avLst/>
          </a:prstGeom>
          <a:noFill/>
        </p:spPr>
      </p:pic>
      <p:pic>
        <p:nvPicPr>
          <p:cNvPr id="7171" name="Picture 3" descr="C:\Users\Romana\Desktop\P04223e7c_jebo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00562" y="642918"/>
            <a:ext cx="3810000" cy="2857500"/>
          </a:xfrm>
          <a:prstGeom prst="rect">
            <a:avLst/>
          </a:prstGeom>
          <a:noFill/>
        </p:spPr>
      </p:pic>
      <p:pic>
        <p:nvPicPr>
          <p:cNvPr id="7172" name="Picture 4" descr="C:\Users\Romana\Desktop\P0116798a_s_bohunice_atom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5720" y="3786190"/>
            <a:ext cx="3810000" cy="28575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hee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C9FCB"/>
            </a:gs>
            <a:gs pos="13000">
              <a:srgbClr val="F8B049"/>
            </a:gs>
            <a:gs pos="21001">
              <a:srgbClr val="F8B049"/>
            </a:gs>
            <a:gs pos="63000">
              <a:srgbClr val="FEE7F2"/>
            </a:gs>
            <a:gs pos="67000">
              <a:srgbClr val="F952A0"/>
            </a:gs>
            <a:gs pos="69000">
              <a:srgbClr val="C50849"/>
            </a:gs>
            <a:gs pos="82001">
              <a:srgbClr val="B43E85"/>
            </a:gs>
            <a:gs pos="100000">
              <a:srgbClr val="F8B049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Energia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Slnko na Zem vyžiari za 20 minút toľko energie, koľko sa jej umelo vyrobí za rok	</a:t>
            </a:r>
          </a:p>
          <a:p>
            <a:r>
              <a:rPr lang="sk-SK" dirty="0" smtClean="0"/>
              <a:t>najekologickejšia je slnečná energia, tepelná energia a zatiaľ aj zemný plyn</a:t>
            </a:r>
          </a:p>
          <a:p>
            <a:r>
              <a:rPr lang="sk-SK" dirty="0" smtClean="0"/>
              <a:t>hlavným problémom dnes je energetická kríza – zásoby ropy a uránu sú obmedzené</a:t>
            </a:r>
          </a:p>
          <a:p>
            <a:r>
              <a:rPr lang="sk-SK" dirty="0" smtClean="0"/>
              <a:t>východiskom krízy sú obnoviteľné zdroje energie</a:t>
            </a:r>
          </a:p>
          <a:p>
            <a:endParaRPr lang="sk-SK" dirty="0"/>
          </a:p>
        </p:txBody>
      </p:sp>
    </p:spTree>
  </p:cSld>
  <p:clrMapOvr>
    <a:masterClrMapping/>
  </p:clrMapOvr>
  <p:transition spd="slow">
    <p:whee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C9FCB"/>
            </a:gs>
            <a:gs pos="13000">
              <a:srgbClr val="F8B049"/>
            </a:gs>
            <a:gs pos="21001">
              <a:srgbClr val="F8B049"/>
            </a:gs>
            <a:gs pos="63000">
              <a:srgbClr val="FEE7F2"/>
            </a:gs>
            <a:gs pos="67000">
              <a:srgbClr val="F952A0"/>
            </a:gs>
            <a:gs pos="69000">
              <a:srgbClr val="C50849"/>
            </a:gs>
            <a:gs pos="82001">
              <a:srgbClr val="B43E85"/>
            </a:gs>
            <a:gs pos="100000">
              <a:srgbClr val="F8B049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Obnoviteľné zdroje energie</a:t>
            </a:r>
            <a:br>
              <a:rPr lang="sk-SK" dirty="0" smtClean="0"/>
            </a:br>
            <a:r>
              <a:rPr lang="sk-SK" dirty="0"/>
              <a:t>	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k-SK" dirty="0" smtClean="0"/>
              <a:t>Slnečná energia – solárne články</a:t>
            </a:r>
          </a:p>
          <a:p>
            <a:r>
              <a:rPr lang="sk-SK" dirty="0" smtClean="0"/>
              <a:t>Energia vetra – veterné mlyny, čerpadlá a elektrárne</a:t>
            </a:r>
          </a:p>
          <a:p>
            <a:r>
              <a:rPr lang="sk-SK" dirty="0" smtClean="0"/>
              <a:t>Vodná energia – vodné elektrárne (Gabčíkovo)</a:t>
            </a:r>
          </a:p>
          <a:p>
            <a:r>
              <a:rPr lang="sk-SK" dirty="0" smtClean="0"/>
              <a:t>Energia z biomasy – drevný odpad, slama</a:t>
            </a:r>
          </a:p>
          <a:p>
            <a:r>
              <a:rPr lang="sk-SK" dirty="0" smtClean="0"/>
              <a:t>Geotermálna energia – využíva sa vysoká teplota vnútri Zeme, vyteká ako horúca voda alebo para (Podunajská a Východoslovenská nížina)</a:t>
            </a:r>
            <a:endParaRPr lang="sk-SK" dirty="0"/>
          </a:p>
        </p:txBody>
      </p:sp>
    </p:spTree>
  </p:cSld>
  <p:clrMapOvr>
    <a:masterClrMapping/>
  </p:clrMapOvr>
  <p:transition spd="slow">
    <p:whee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Romana\Desktop\vet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785794"/>
            <a:ext cx="2286000" cy="1828800"/>
          </a:xfrm>
          <a:prstGeom prst="rect">
            <a:avLst/>
          </a:prstGeom>
          <a:noFill/>
        </p:spPr>
      </p:pic>
      <p:pic>
        <p:nvPicPr>
          <p:cNvPr id="1027" name="Picture 3" descr="C:\Users\Romana\Desktop\vietor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72066" y="285728"/>
            <a:ext cx="3590925" cy="3048000"/>
          </a:xfrm>
          <a:prstGeom prst="rect">
            <a:avLst/>
          </a:prstGeom>
          <a:noFill/>
        </p:spPr>
      </p:pic>
      <p:pic>
        <p:nvPicPr>
          <p:cNvPr id="1028" name="Picture 4" descr="C:\Users\Romana\Desktop\689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2844" y="3143248"/>
            <a:ext cx="4552950" cy="3390900"/>
          </a:xfrm>
          <a:prstGeom prst="rect">
            <a:avLst/>
          </a:prstGeom>
          <a:noFill/>
        </p:spPr>
      </p:pic>
      <p:pic>
        <p:nvPicPr>
          <p:cNvPr id="1029" name="Picture 5" descr="C:\Users\Romana\Desktop\sloma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57818" y="3500438"/>
            <a:ext cx="1463675" cy="1096963"/>
          </a:xfrm>
          <a:prstGeom prst="rect">
            <a:avLst/>
          </a:prstGeom>
          <a:noFill/>
        </p:spPr>
      </p:pic>
      <p:pic>
        <p:nvPicPr>
          <p:cNvPr id="1030" name="Picture 6" descr="C:\Users\Romana\Desktop\biomasa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857884" y="4714884"/>
            <a:ext cx="2974975" cy="1914525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hee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C:\Users\Romana\Desktop\0_0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06500" y="1270000"/>
            <a:ext cx="6731000" cy="43180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hee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Romana\Desktop\04-thermosola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571480"/>
            <a:ext cx="2838450" cy="2133600"/>
          </a:xfrm>
          <a:prstGeom prst="rect">
            <a:avLst/>
          </a:prstGeom>
          <a:noFill/>
        </p:spPr>
      </p:pic>
      <p:pic>
        <p:nvPicPr>
          <p:cNvPr id="3075" name="Picture 3" descr="C:\Users\Romana\Desktop\200px-Mafate_Marla_solar_panel_dsc0063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29322" y="500042"/>
            <a:ext cx="2540000" cy="1905000"/>
          </a:xfrm>
          <a:prstGeom prst="rect">
            <a:avLst/>
          </a:prstGeom>
          <a:noFill/>
        </p:spPr>
      </p:pic>
      <p:pic>
        <p:nvPicPr>
          <p:cNvPr id="3076" name="Picture 4" descr="C:\Users\Romana\Desktop\00060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000232" y="3286124"/>
            <a:ext cx="4762500" cy="3190875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hee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Romana\Desktop\2008_0819_12562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048000" y="-2290763"/>
            <a:ext cx="15240000" cy="11439526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heel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Romana\Desktop\354964-gabcikov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924452"/>
            <a:ext cx="6229197" cy="4647688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heel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Romana\Desktop\0_0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06500" y="1270000"/>
            <a:ext cx="6731000" cy="43180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heel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73</Words>
  <Application>Microsoft Office PowerPoint</Application>
  <PresentationFormat>Prezentácia na obrazovke (4:3)</PresentationFormat>
  <Paragraphs>12</Paragraphs>
  <Slides>10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10</vt:i4>
      </vt:variant>
    </vt:vector>
  </HeadingPairs>
  <TitlesOfParts>
    <vt:vector size="11" baseType="lpstr">
      <vt:lpstr>Motív Office</vt:lpstr>
      <vt:lpstr>  Zemný plyn a energie 3. tisícročia </vt:lpstr>
      <vt:lpstr>Energia</vt:lpstr>
      <vt:lpstr>Obnoviteľné zdroje energie  </vt:lpstr>
      <vt:lpstr>Snímka 4</vt:lpstr>
      <vt:lpstr>Snímka 5</vt:lpstr>
      <vt:lpstr>Snímka 6</vt:lpstr>
      <vt:lpstr>Snímka 7</vt:lpstr>
      <vt:lpstr>Snímka 8</vt:lpstr>
      <vt:lpstr>Snímka 9</vt:lpstr>
      <vt:lpstr>Snímka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Zemný plyn a energie 3. tisícročia</dc:title>
  <dc:creator>Romana</dc:creator>
  <cp:lastModifiedBy>Table</cp:lastModifiedBy>
  <cp:revision>15</cp:revision>
  <dcterms:created xsi:type="dcterms:W3CDTF">2009-05-13T16:53:07Z</dcterms:created>
  <dcterms:modified xsi:type="dcterms:W3CDTF">2011-12-30T15:42:40Z</dcterms:modified>
</cp:coreProperties>
</file>