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8682" y="7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F2D4-6B09-4142-A25F-A4CD8778809E}" type="datetimeFigureOut">
              <a:rPr lang="sk-SK" smtClean="0"/>
              <a:pPr/>
              <a:t>18. 4. 2013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CFFC-7544-4595-9319-31EF0ED83C2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700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0" y="3214686"/>
            <a:ext cx="9144000" cy="36433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lný tvar 5"/>
          <p:cNvSpPr/>
          <p:nvPr/>
        </p:nvSpPr>
        <p:spPr>
          <a:xfrm>
            <a:off x="20209" y="2296886"/>
            <a:ext cx="9864020" cy="1458685"/>
          </a:xfrm>
          <a:custGeom>
            <a:avLst/>
            <a:gdLst>
              <a:gd name="connsiteX0" fmla="*/ 1562 w 9864020"/>
              <a:gd name="connsiteY0" fmla="*/ 914400 h 1458685"/>
              <a:gd name="connsiteX1" fmla="*/ 77762 w 9864020"/>
              <a:gd name="connsiteY1" fmla="*/ 827314 h 1458685"/>
              <a:gd name="connsiteX2" fmla="*/ 110420 w 9864020"/>
              <a:gd name="connsiteY2" fmla="*/ 805543 h 1458685"/>
              <a:gd name="connsiteX3" fmla="*/ 143077 w 9864020"/>
              <a:gd name="connsiteY3" fmla="*/ 762000 h 1458685"/>
              <a:gd name="connsiteX4" fmla="*/ 208391 w 9864020"/>
              <a:gd name="connsiteY4" fmla="*/ 729343 h 1458685"/>
              <a:gd name="connsiteX5" fmla="*/ 273705 w 9864020"/>
              <a:gd name="connsiteY5" fmla="*/ 664028 h 1458685"/>
              <a:gd name="connsiteX6" fmla="*/ 295477 w 9864020"/>
              <a:gd name="connsiteY6" fmla="*/ 631371 h 1458685"/>
              <a:gd name="connsiteX7" fmla="*/ 339020 w 9864020"/>
              <a:gd name="connsiteY7" fmla="*/ 598714 h 1458685"/>
              <a:gd name="connsiteX8" fmla="*/ 382562 w 9864020"/>
              <a:gd name="connsiteY8" fmla="*/ 555171 h 1458685"/>
              <a:gd name="connsiteX9" fmla="*/ 404334 w 9864020"/>
              <a:gd name="connsiteY9" fmla="*/ 522514 h 1458685"/>
              <a:gd name="connsiteX10" fmla="*/ 436991 w 9864020"/>
              <a:gd name="connsiteY10" fmla="*/ 511628 h 1458685"/>
              <a:gd name="connsiteX11" fmla="*/ 513191 w 9864020"/>
              <a:gd name="connsiteY11" fmla="*/ 457200 h 1458685"/>
              <a:gd name="connsiteX12" fmla="*/ 545848 w 9864020"/>
              <a:gd name="connsiteY12" fmla="*/ 424543 h 1458685"/>
              <a:gd name="connsiteX13" fmla="*/ 589391 w 9864020"/>
              <a:gd name="connsiteY13" fmla="*/ 391885 h 1458685"/>
              <a:gd name="connsiteX14" fmla="*/ 654705 w 9864020"/>
              <a:gd name="connsiteY14" fmla="*/ 337457 h 1458685"/>
              <a:gd name="connsiteX15" fmla="*/ 687362 w 9864020"/>
              <a:gd name="connsiteY15" fmla="*/ 315685 h 1458685"/>
              <a:gd name="connsiteX16" fmla="*/ 720020 w 9864020"/>
              <a:gd name="connsiteY16" fmla="*/ 283028 h 1458685"/>
              <a:gd name="connsiteX17" fmla="*/ 850648 w 9864020"/>
              <a:gd name="connsiteY17" fmla="*/ 185057 h 1458685"/>
              <a:gd name="connsiteX18" fmla="*/ 872420 w 9864020"/>
              <a:gd name="connsiteY18" fmla="*/ 152400 h 1458685"/>
              <a:gd name="connsiteX19" fmla="*/ 970391 w 9864020"/>
              <a:gd name="connsiteY19" fmla="*/ 108857 h 1458685"/>
              <a:gd name="connsiteX20" fmla="*/ 1046591 w 9864020"/>
              <a:gd name="connsiteY20" fmla="*/ 65314 h 1458685"/>
              <a:gd name="connsiteX21" fmla="*/ 1079248 w 9864020"/>
              <a:gd name="connsiteY21" fmla="*/ 54428 h 1458685"/>
              <a:gd name="connsiteX22" fmla="*/ 1166334 w 9864020"/>
              <a:gd name="connsiteY22" fmla="*/ 21771 h 1458685"/>
              <a:gd name="connsiteX23" fmla="*/ 1307848 w 9864020"/>
              <a:gd name="connsiteY23" fmla="*/ 0 h 1458685"/>
              <a:gd name="connsiteX24" fmla="*/ 1590877 w 9864020"/>
              <a:gd name="connsiteY24" fmla="*/ 10885 h 1458685"/>
              <a:gd name="connsiteX25" fmla="*/ 1634420 w 9864020"/>
              <a:gd name="connsiteY25" fmla="*/ 21771 h 1458685"/>
              <a:gd name="connsiteX26" fmla="*/ 1699734 w 9864020"/>
              <a:gd name="connsiteY26" fmla="*/ 32657 h 1458685"/>
              <a:gd name="connsiteX27" fmla="*/ 1754162 w 9864020"/>
              <a:gd name="connsiteY27" fmla="*/ 43543 h 1458685"/>
              <a:gd name="connsiteX28" fmla="*/ 1863020 w 9864020"/>
              <a:gd name="connsiteY28" fmla="*/ 76200 h 1458685"/>
              <a:gd name="connsiteX29" fmla="*/ 1917448 w 9864020"/>
              <a:gd name="connsiteY29" fmla="*/ 97971 h 1458685"/>
              <a:gd name="connsiteX30" fmla="*/ 1993648 w 9864020"/>
              <a:gd name="connsiteY30" fmla="*/ 108857 h 1458685"/>
              <a:gd name="connsiteX31" fmla="*/ 2091620 w 9864020"/>
              <a:gd name="connsiteY31" fmla="*/ 130628 h 1458685"/>
              <a:gd name="connsiteX32" fmla="*/ 2200477 w 9864020"/>
              <a:gd name="connsiteY32" fmla="*/ 174171 h 1458685"/>
              <a:gd name="connsiteX33" fmla="*/ 2276677 w 9864020"/>
              <a:gd name="connsiteY33" fmla="*/ 217714 h 1458685"/>
              <a:gd name="connsiteX34" fmla="*/ 2341991 w 9864020"/>
              <a:gd name="connsiteY34" fmla="*/ 228600 h 1458685"/>
              <a:gd name="connsiteX35" fmla="*/ 2407305 w 9864020"/>
              <a:gd name="connsiteY35" fmla="*/ 250371 h 1458685"/>
              <a:gd name="connsiteX36" fmla="*/ 2548820 w 9864020"/>
              <a:gd name="connsiteY36" fmla="*/ 283028 h 1458685"/>
              <a:gd name="connsiteX37" fmla="*/ 2646791 w 9864020"/>
              <a:gd name="connsiteY37" fmla="*/ 304800 h 1458685"/>
              <a:gd name="connsiteX38" fmla="*/ 2690334 w 9864020"/>
              <a:gd name="connsiteY38" fmla="*/ 326571 h 1458685"/>
              <a:gd name="connsiteX39" fmla="*/ 2788305 w 9864020"/>
              <a:gd name="connsiteY39" fmla="*/ 337457 h 1458685"/>
              <a:gd name="connsiteX40" fmla="*/ 3125762 w 9864020"/>
              <a:gd name="connsiteY40" fmla="*/ 348343 h 1458685"/>
              <a:gd name="connsiteX41" fmla="*/ 3256391 w 9864020"/>
              <a:gd name="connsiteY41" fmla="*/ 337457 h 1458685"/>
              <a:gd name="connsiteX42" fmla="*/ 3332591 w 9864020"/>
              <a:gd name="connsiteY42" fmla="*/ 315685 h 1458685"/>
              <a:gd name="connsiteX43" fmla="*/ 3419677 w 9864020"/>
              <a:gd name="connsiteY43" fmla="*/ 304800 h 1458685"/>
              <a:gd name="connsiteX44" fmla="*/ 3506762 w 9864020"/>
              <a:gd name="connsiteY44" fmla="*/ 272143 h 1458685"/>
              <a:gd name="connsiteX45" fmla="*/ 3572077 w 9864020"/>
              <a:gd name="connsiteY45" fmla="*/ 250371 h 1458685"/>
              <a:gd name="connsiteX46" fmla="*/ 3637391 w 9864020"/>
              <a:gd name="connsiteY46" fmla="*/ 228600 h 1458685"/>
              <a:gd name="connsiteX47" fmla="*/ 3680934 w 9864020"/>
              <a:gd name="connsiteY47" fmla="*/ 217714 h 1458685"/>
              <a:gd name="connsiteX48" fmla="*/ 3713591 w 9864020"/>
              <a:gd name="connsiteY48" fmla="*/ 206828 h 1458685"/>
              <a:gd name="connsiteX49" fmla="*/ 3811562 w 9864020"/>
              <a:gd name="connsiteY49" fmla="*/ 195943 h 1458685"/>
              <a:gd name="connsiteX50" fmla="*/ 3876877 w 9864020"/>
              <a:gd name="connsiteY50" fmla="*/ 185057 h 1458685"/>
              <a:gd name="connsiteX51" fmla="*/ 3963962 w 9864020"/>
              <a:gd name="connsiteY51" fmla="*/ 163285 h 1458685"/>
              <a:gd name="connsiteX52" fmla="*/ 4083705 w 9864020"/>
              <a:gd name="connsiteY52" fmla="*/ 152400 h 1458685"/>
              <a:gd name="connsiteX53" fmla="*/ 4279648 w 9864020"/>
              <a:gd name="connsiteY53" fmla="*/ 130628 h 1458685"/>
              <a:gd name="connsiteX54" fmla="*/ 4878362 w 9864020"/>
              <a:gd name="connsiteY54" fmla="*/ 119743 h 1458685"/>
              <a:gd name="connsiteX55" fmla="*/ 5030762 w 9864020"/>
              <a:gd name="connsiteY55" fmla="*/ 163285 h 1458685"/>
              <a:gd name="connsiteX56" fmla="*/ 5096077 w 9864020"/>
              <a:gd name="connsiteY56" fmla="*/ 185057 h 1458685"/>
              <a:gd name="connsiteX57" fmla="*/ 5150505 w 9864020"/>
              <a:gd name="connsiteY57" fmla="*/ 195943 h 1458685"/>
              <a:gd name="connsiteX58" fmla="*/ 5226705 w 9864020"/>
              <a:gd name="connsiteY58" fmla="*/ 217714 h 1458685"/>
              <a:gd name="connsiteX59" fmla="*/ 5292020 w 9864020"/>
              <a:gd name="connsiteY59" fmla="*/ 239485 h 1458685"/>
              <a:gd name="connsiteX60" fmla="*/ 5357334 w 9864020"/>
              <a:gd name="connsiteY60" fmla="*/ 250371 h 1458685"/>
              <a:gd name="connsiteX61" fmla="*/ 5487962 w 9864020"/>
              <a:gd name="connsiteY61" fmla="*/ 283028 h 1458685"/>
              <a:gd name="connsiteX62" fmla="*/ 5716562 w 9864020"/>
              <a:gd name="connsiteY62" fmla="*/ 348343 h 1458685"/>
              <a:gd name="connsiteX63" fmla="*/ 5760105 w 9864020"/>
              <a:gd name="connsiteY63" fmla="*/ 359228 h 1458685"/>
              <a:gd name="connsiteX64" fmla="*/ 5858077 w 9864020"/>
              <a:gd name="connsiteY64" fmla="*/ 391885 h 1458685"/>
              <a:gd name="connsiteX65" fmla="*/ 6500334 w 9864020"/>
              <a:gd name="connsiteY65" fmla="*/ 370114 h 1458685"/>
              <a:gd name="connsiteX66" fmla="*/ 6543877 w 9864020"/>
              <a:gd name="connsiteY66" fmla="*/ 359228 h 1458685"/>
              <a:gd name="connsiteX67" fmla="*/ 6663620 w 9864020"/>
              <a:gd name="connsiteY67" fmla="*/ 315685 h 1458685"/>
              <a:gd name="connsiteX68" fmla="*/ 6728934 w 9864020"/>
              <a:gd name="connsiteY68" fmla="*/ 304800 h 1458685"/>
              <a:gd name="connsiteX69" fmla="*/ 6848677 w 9864020"/>
              <a:gd name="connsiteY69" fmla="*/ 272143 h 1458685"/>
              <a:gd name="connsiteX70" fmla="*/ 6913991 w 9864020"/>
              <a:gd name="connsiteY70" fmla="*/ 261257 h 1458685"/>
              <a:gd name="connsiteX71" fmla="*/ 7011962 w 9864020"/>
              <a:gd name="connsiteY71" fmla="*/ 239485 h 1458685"/>
              <a:gd name="connsiteX72" fmla="*/ 7131705 w 9864020"/>
              <a:gd name="connsiteY72" fmla="*/ 206828 h 1458685"/>
              <a:gd name="connsiteX73" fmla="*/ 7186134 w 9864020"/>
              <a:gd name="connsiteY73" fmla="*/ 195943 h 1458685"/>
              <a:gd name="connsiteX74" fmla="*/ 7218791 w 9864020"/>
              <a:gd name="connsiteY74" fmla="*/ 185057 h 1458685"/>
              <a:gd name="connsiteX75" fmla="*/ 7523591 w 9864020"/>
              <a:gd name="connsiteY75" fmla="*/ 174171 h 1458685"/>
              <a:gd name="connsiteX76" fmla="*/ 7904591 w 9864020"/>
              <a:gd name="connsiteY76" fmla="*/ 174171 h 1458685"/>
              <a:gd name="connsiteX77" fmla="*/ 7937248 w 9864020"/>
              <a:gd name="connsiteY77" fmla="*/ 185057 h 1458685"/>
              <a:gd name="connsiteX78" fmla="*/ 8002562 w 9864020"/>
              <a:gd name="connsiteY78" fmla="*/ 195943 h 1458685"/>
              <a:gd name="connsiteX79" fmla="*/ 8089648 w 9864020"/>
              <a:gd name="connsiteY79" fmla="*/ 228600 h 1458685"/>
              <a:gd name="connsiteX80" fmla="*/ 8122305 w 9864020"/>
              <a:gd name="connsiteY80" fmla="*/ 239485 h 1458685"/>
              <a:gd name="connsiteX81" fmla="*/ 8165848 w 9864020"/>
              <a:gd name="connsiteY81" fmla="*/ 272143 h 1458685"/>
              <a:gd name="connsiteX82" fmla="*/ 8252934 w 9864020"/>
              <a:gd name="connsiteY82" fmla="*/ 304800 h 1458685"/>
              <a:gd name="connsiteX83" fmla="*/ 8307362 w 9864020"/>
              <a:gd name="connsiteY83" fmla="*/ 348343 h 1458685"/>
              <a:gd name="connsiteX84" fmla="*/ 8340020 w 9864020"/>
              <a:gd name="connsiteY84" fmla="*/ 359228 h 1458685"/>
              <a:gd name="connsiteX85" fmla="*/ 8394448 w 9864020"/>
              <a:gd name="connsiteY85" fmla="*/ 381000 h 1458685"/>
              <a:gd name="connsiteX86" fmla="*/ 8416220 w 9864020"/>
              <a:gd name="connsiteY86" fmla="*/ 402771 h 1458685"/>
              <a:gd name="connsiteX87" fmla="*/ 8459762 w 9864020"/>
              <a:gd name="connsiteY87" fmla="*/ 424543 h 1458685"/>
              <a:gd name="connsiteX88" fmla="*/ 8568620 w 9864020"/>
              <a:gd name="connsiteY88" fmla="*/ 468085 h 1458685"/>
              <a:gd name="connsiteX89" fmla="*/ 8666591 w 9864020"/>
              <a:gd name="connsiteY89" fmla="*/ 511628 h 1458685"/>
              <a:gd name="connsiteX90" fmla="*/ 8742791 w 9864020"/>
              <a:gd name="connsiteY90" fmla="*/ 533400 h 1458685"/>
              <a:gd name="connsiteX91" fmla="*/ 8775448 w 9864020"/>
              <a:gd name="connsiteY91" fmla="*/ 544285 h 1458685"/>
              <a:gd name="connsiteX92" fmla="*/ 8873420 w 9864020"/>
              <a:gd name="connsiteY92" fmla="*/ 555171 h 1458685"/>
              <a:gd name="connsiteX93" fmla="*/ 8916962 w 9864020"/>
              <a:gd name="connsiteY93" fmla="*/ 566057 h 1458685"/>
              <a:gd name="connsiteX94" fmla="*/ 8949620 w 9864020"/>
              <a:gd name="connsiteY94" fmla="*/ 576943 h 1458685"/>
              <a:gd name="connsiteX95" fmla="*/ 9047591 w 9864020"/>
              <a:gd name="connsiteY95" fmla="*/ 587828 h 1458685"/>
              <a:gd name="connsiteX96" fmla="*/ 9374162 w 9864020"/>
              <a:gd name="connsiteY96" fmla="*/ 609600 h 1458685"/>
              <a:gd name="connsiteX97" fmla="*/ 9406820 w 9864020"/>
              <a:gd name="connsiteY97" fmla="*/ 631371 h 1458685"/>
              <a:gd name="connsiteX98" fmla="*/ 9461248 w 9864020"/>
              <a:gd name="connsiteY98" fmla="*/ 674914 h 1458685"/>
              <a:gd name="connsiteX99" fmla="*/ 9526562 w 9864020"/>
              <a:gd name="connsiteY99" fmla="*/ 707571 h 1458685"/>
              <a:gd name="connsiteX100" fmla="*/ 9548334 w 9864020"/>
              <a:gd name="connsiteY100" fmla="*/ 729343 h 1458685"/>
              <a:gd name="connsiteX101" fmla="*/ 9591877 w 9864020"/>
              <a:gd name="connsiteY101" fmla="*/ 762000 h 1458685"/>
              <a:gd name="connsiteX102" fmla="*/ 9635420 w 9864020"/>
              <a:gd name="connsiteY102" fmla="*/ 805543 h 1458685"/>
              <a:gd name="connsiteX103" fmla="*/ 9722505 w 9864020"/>
              <a:gd name="connsiteY103" fmla="*/ 881743 h 1458685"/>
              <a:gd name="connsiteX104" fmla="*/ 9787820 w 9864020"/>
              <a:gd name="connsiteY104" fmla="*/ 990600 h 1458685"/>
              <a:gd name="connsiteX105" fmla="*/ 9831362 w 9864020"/>
              <a:gd name="connsiteY105" fmla="*/ 1077685 h 1458685"/>
              <a:gd name="connsiteX106" fmla="*/ 9864020 w 9864020"/>
              <a:gd name="connsiteY106" fmla="*/ 1197428 h 1458685"/>
              <a:gd name="connsiteX107" fmla="*/ 9853134 w 9864020"/>
              <a:gd name="connsiteY107" fmla="*/ 1458685 h 145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864020" h="1458685">
                <a:moveTo>
                  <a:pt x="1562" y="914400"/>
                </a:moveTo>
                <a:cubicBezTo>
                  <a:pt x="18794" y="845473"/>
                  <a:pt x="0" y="879155"/>
                  <a:pt x="77762" y="827314"/>
                </a:cubicBezTo>
                <a:lnTo>
                  <a:pt x="110420" y="805543"/>
                </a:lnTo>
                <a:cubicBezTo>
                  <a:pt x="121306" y="791029"/>
                  <a:pt x="130248" y="774829"/>
                  <a:pt x="143077" y="762000"/>
                </a:cubicBezTo>
                <a:cubicBezTo>
                  <a:pt x="164181" y="740896"/>
                  <a:pt x="181828" y="738197"/>
                  <a:pt x="208391" y="729343"/>
                </a:cubicBezTo>
                <a:cubicBezTo>
                  <a:pt x="259695" y="652383"/>
                  <a:pt x="192696" y="745036"/>
                  <a:pt x="273705" y="664028"/>
                </a:cubicBezTo>
                <a:cubicBezTo>
                  <a:pt x="282956" y="654777"/>
                  <a:pt x="286226" y="640622"/>
                  <a:pt x="295477" y="631371"/>
                </a:cubicBezTo>
                <a:cubicBezTo>
                  <a:pt x="308306" y="618542"/>
                  <a:pt x="325366" y="610661"/>
                  <a:pt x="339020" y="598714"/>
                </a:cubicBezTo>
                <a:cubicBezTo>
                  <a:pt x="354467" y="585197"/>
                  <a:pt x="369204" y="570756"/>
                  <a:pt x="382562" y="555171"/>
                </a:cubicBezTo>
                <a:cubicBezTo>
                  <a:pt x="391076" y="545238"/>
                  <a:pt x="394118" y="530687"/>
                  <a:pt x="404334" y="522514"/>
                </a:cubicBezTo>
                <a:cubicBezTo>
                  <a:pt x="413294" y="515346"/>
                  <a:pt x="426105" y="515257"/>
                  <a:pt x="436991" y="511628"/>
                </a:cubicBezTo>
                <a:cubicBezTo>
                  <a:pt x="521901" y="426718"/>
                  <a:pt x="412895" y="528840"/>
                  <a:pt x="513191" y="457200"/>
                </a:cubicBezTo>
                <a:cubicBezTo>
                  <a:pt x="525718" y="448252"/>
                  <a:pt x="534160" y="434562"/>
                  <a:pt x="545848" y="424543"/>
                </a:cubicBezTo>
                <a:cubicBezTo>
                  <a:pt x="559623" y="412736"/>
                  <a:pt x="575224" y="403219"/>
                  <a:pt x="589391" y="391885"/>
                </a:cubicBezTo>
                <a:cubicBezTo>
                  <a:pt x="611521" y="374181"/>
                  <a:pt x="632335" y="354856"/>
                  <a:pt x="654705" y="337457"/>
                </a:cubicBezTo>
                <a:cubicBezTo>
                  <a:pt x="665032" y="329425"/>
                  <a:pt x="677311" y="324061"/>
                  <a:pt x="687362" y="315685"/>
                </a:cubicBezTo>
                <a:cubicBezTo>
                  <a:pt x="699189" y="305829"/>
                  <a:pt x="708193" y="292884"/>
                  <a:pt x="720020" y="283028"/>
                </a:cubicBezTo>
                <a:cubicBezTo>
                  <a:pt x="792225" y="222858"/>
                  <a:pt x="794981" y="222168"/>
                  <a:pt x="850648" y="185057"/>
                </a:cubicBezTo>
                <a:cubicBezTo>
                  <a:pt x="857905" y="174171"/>
                  <a:pt x="862487" y="160914"/>
                  <a:pt x="872420" y="152400"/>
                </a:cubicBezTo>
                <a:cubicBezTo>
                  <a:pt x="927298" y="105362"/>
                  <a:pt x="915075" y="129601"/>
                  <a:pt x="970391" y="108857"/>
                </a:cubicBezTo>
                <a:cubicBezTo>
                  <a:pt x="1046726" y="80231"/>
                  <a:pt x="983429" y="96895"/>
                  <a:pt x="1046591" y="65314"/>
                </a:cubicBezTo>
                <a:cubicBezTo>
                  <a:pt x="1056854" y="60182"/>
                  <a:pt x="1068504" y="58457"/>
                  <a:pt x="1079248" y="54428"/>
                </a:cubicBezTo>
                <a:cubicBezTo>
                  <a:pt x="1099217" y="46940"/>
                  <a:pt x="1141631" y="27947"/>
                  <a:pt x="1166334" y="21771"/>
                </a:cubicBezTo>
                <a:cubicBezTo>
                  <a:pt x="1216206" y="9302"/>
                  <a:pt x="1254964" y="6610"/>
                  <a:pt x="1307848" y="0"/>
                </a:cubicBezTo>
                <a:cubicBezTo>
                  <a:pt x="1402191" y="3628"/>
                  <a:pt x="1496673" y="4605"/>
                  <a:pt x="1590877" y="10885"/>
                </a:cubicBezTo>
                <a:cubicBezTo>
                  <a:pt x="1605805" y="11880"/>
                  <a:pt x="1619749" y="18837"/>
                  <a:pt x="1634420" y="21771"/>
                </a:cubicBezTo>
                <a:cubicBezTo>
                  <a:pt x="1656063" y="26100"/>
                  <a:pt x="1678018" y="28709"/>
                  <a:pt x="1699734" y="32657"/>
                </a:cubicBezTo>
                <a:cubicBezTo>
                  <a:pt x="1717938" y="35967"/>
                  <a:pt x="1736019" y="39914"/>
                  <a:pt x="1754162" y="43543"/>
                </a:cubicBezTo>
                <a:cubicBezTo>
                  <a:pt x="1845348" y="89135"/>
                  <a:pt x="1743748" y="43671"/>
                  <a:pt x="1863020" y="76200"/>
                </a:cubicBezTo>
                <a:cubicBezTo>
                  <a:pt x="1881872" y="81341"/>
                  <a:pt x="1898491" y="93232"/>
                  <a:pt x="1917448" y="97971"/>
                </a:cubicBezTo>
                <a:cubicBezTo>
                  <a:pt x="1942340" y="104194"/>
                  <a:pt x="1968339" y="104639"/>
                  <a:pt x="1993648" y="108857"/>
                </a:cubicBezTo>
                <a:cubicBezTo>
                  <a:pt x="2020574" y="113345"/>
                  <a:pt x="2064228" y="122802"/>
                  <a:pt x="2091620" y="130628"/>
                </a:cubicBezTo>
                <a:cubicBezTo>
                  <a:pt x="2125399" y="140279"/>
                  <a:pt x="2174164" y="161014"/>
                  <a:pt x="2200477" y="174171"/>
                </a:cubicBezTo>
                <a:cubicBezTo>
                  <a:pt x="2240568" y="194217"/>
                  <a:pt x="2228959" y="203399"/>
                  <a:pt x="2276677" y="217714"/>
                </a:cubicBezTo>
                <a:cubicBezTo>
                  <a:pt x="2297818" y="224056"/>
                  <a:pt x="2320578" y="223247"/>
                  <a:pt x="2341991" y="228600"/>
                </a:cubicBezTo>
                <a:cubicBezTo>
                  <a:pt x="2364255" y="234166"/>
                  <a:pt x="2385239" y="244066"/>
                  <a:pt x="2407305" y="250371"/>
                </a:cubicBezTo>
                <a:cubicBezTo>
                  <a:pt x="2500707" y="277057"/>
                  <a:pt x="2472244" y="266011"/>
                  <a:pt x="2548820" y="283028"/>
                </a:cubicBezTo>
                <a:cubicBezTo>
                  <a:pt x="2687242" y="313788"/>
                  <a:pt x="2482550" y="271951"/>
                  <a:pt x="2646791" y="304800"/>
                </a:cubicBezTo>
                <a:cubicBezTo>
                  <a:pt x="2661305" y="312057"/>
                  <a:pt x="2674522" y="322922"/>
                  <a:pt x="2690334" y="326571"/>
                </a:cubicBezTo>
                <a:cubicBezTo>
                  <a:pt x="2722351" y="333959"/>
                  <a:pt x="2755488" y="335816"/>
                  <a:pt x="2788305" y="337457"/>
                </a:cubicBezTo>
                <a:cubicBezTo>
                  <a:pt x="2900709" y="343077"/>
                  <a:pt x="3013276" y="344714"/>
                  <a:pt x="3125762" y="348343"/>
                </a:cubicBezTo>
                <a:cubicBezTo>
                  <a:pt x="3169305" y="344714"/>
                  <a:pt x="3213034" y="342877"/>
                  <a:pt x="3256391" y="337457"/>
                </a:cubicBezTo>
                <a:cubicBezTo>
                  <a:pt x="3353693" y="325294"/>
                  <a:pt x="3253047" y="330147"/>
                  <a:pt x="3332591" y="315685"/>
                </a:cubicBezTo>
                <a:cubicBezTo>
                  <a:pt x="3361374" y="310452"/>
                  <a:pt x="3390648" y="308428"/>
                  <a:pt x="3419677" y="304800"/>
                </a:cubicBezTo>
                <a:cubicBezTo>
                  <a:pt x="3516741" y="272444"/>
                  <a:pt x="3363567" y="324214"/>
                  <a:pt x="3506762" y="272143"/>
                </a:cubicBezTo>
                <a:cubicBezTo>
                  <a:pt x="3528330" y="264300"/>
                  <a:pt x="3550305" y="257628"/>
                  <a:pt x="3572077" y="250371"/>
                </a:cubicBezTo>
                <a:lnTo>
                  <a:pt x="3637391" y="228600"/>
                </a:lnTo>
                <a:cubicBezTo>
                  <a:pt x="3651905" y="224971"/>
                  <a:pt x="3666549" y="221824"/>
                  <a:pt x="3680934" y="217714"/>
                </a:cubicBezTo>
                <a:cubicBezTo>
                  <a:pt x="3691967" y="214562"/>
                  <a:pt x="3702273" y="208714"/>
                  <a:pt x="3713591" y="206828"/>
                </a:cubicBezTo>
                <a:cubicBezTo>
                  <a:pt x="3746002" y="201426"/>
                  <a:pt x="3778992" y="200286"/>
                  <a:pt x="3811562" y="195943"/>
                </a:cubicBezTo>
                <a:cubicBezTo>
                  <a:pt x="3833440" y="193026"/>
                  <a:pt x="3855105" y="188686"/>
                  <a:pt x="3876877" y="185057"/>
                </a:cubicBezTo>
                <a:cubicBezTo>
                  <a:pt x="3912422" y="173208"/>
                  <a:pt x="3921929" y="168539"/>
                  <a:pt x="3963962" y="163285"/>
                </a:cubicBezTo>
                <a:cubicBezTo>
                  <a:pt x="4003731" y="158314"/>
                  <a:pt x="4043839" y="156524"/>
                  <a:pt x="4083705" y="152400"/>
                </a:cubicBezTo>
                <a:lnTo>
                  <a:pt x="4279648" y="130628"/>
                </a:lnTo>
                <a:cubicBezTo>
                  <a:pt x="4513673" y="52621"/>
                  <a:pt x="4322018" y="108389"/>
                  <a:pt x="4878362" y="119743"/>
                </a:cubicBezTo>
                <a:cubicBezTo>
                  <a:pt x="5034986" y="171949"/>
                  <a:pt x="4839373" y="108602"/>
                  <a:pt x="5030762" y="163285"/>
                </a:cubicBezTo>
                <a:cubicBezTo>
                  <a:pt x="5052828" y="169590"/>
                  <a:pt x="5073936" y="179018"/>
                  <a:pt x="5096077" y="185057"/>
                </a:cubicBezTo>
                <a:cubicBezTo>
                  <a:pt x="5113927" y="189925"/>
                  <a:pt x="5132555" y="191456"/>
                  <a:pt x="5150505" y="195943"/>
                </a:cubicBezTo>
                <a:cubicBezTo>
                  <a:pt x="5176133" y="202350"/>
                  <a:pt x="5201457" y="209945"/>
                  <a:pt x="5226705" y="217714"/>
                </a:cubicBezTo>
                <a:cubicBezTo>
                  <a:pt x="5248639" y="224463"/>
                  <a:pt x="5269756" y="233919"/>
                  <a:pt x="5292020" y="239485"/>
                </a:cubicBezTo>
                <a:cubicBezTo>
                  <a:pt x="5313433" y="244838"/>
                  <a:pt x="5335921" y="245018"/>
                  <a:pt x="5357334" y="250371"/>
                </a:cubicBezTo>
                <a:cubicBezTo>
                  <a:pt x="5529824" y="293495"/>
                  <a:pt x="5317071" y="254548"/>
                  <a:pt x="5487962" y="283028"/>
                </a:cubicBezTo>
                <a:cubicBezTo>
                  <a:pt x="5666638" y="342587"/>
                  <a:pt x="5561898" y="312651"/>
                  <a:pt x="5716562" y="348343"/>
                </a:cubicBezTo>
                <a:cubicBezTo>
                  <a:pt x="5731140" y="351707"/>
                  <a:pt x="5745806" y="354828"/>
                  <a:pt x="5760105" y="359228"/>
                </a:cubicBezTo>
                <a:cubicBezTo>
                  <a:pt x="5793007" y="369351"/>
                  <a:pt x="5858077" y="391885"/>
                  <a:pt x="5858077" y="391885"/>
                </a:cubicBezTo>
                <a:cubicBezTo>
                  <a:pt x="6048068" y="388300"/>
                  <a:pt x="6292223" y="411737"/>
                  <a:pt x="6500334" y="370114"/>
                </a:cubicBezTo>
                <a:cubicBezTo>
                  <a:pt x="6515005" y="367180"/>
                  <a:pt x="6529684" y="363959"/>
                  <a:pt x="6543877" y="359228"/>
                </a:cubicBezTo>
                <a:cubicBezTo>
                  <a:pt x="6608797" y="337588"/>
                  <a:pt x="6592471" y="333472"/>
                  <a:pt x="6663620" y="315685"/>
                </a:cubicBezTo>
                <a:cubicBezTo>
                  <a:pt x="6685033" y="310332"/>
                  <a:pt x="6707428" y="309763"/>
                  <a:pt x="6728934" y="304800"/>
                </a:cubicBezTo>
                <a:cubicBezTo>
                  <a:pt x="6782892" y="292348"/>
                  <a:pt x="6800250" y="281828"/>
                  <a:pt x="6848677" y="272143"/>
                </a:cubicBezTo>
                <a:cubicBezTo>
                  <a:pt x="6870320" y="267814"/>
                  <a:pt x="6892275" y="265205"/>
                  <a:pt x="6913991" y="261257"/>
                </a:cubicBezTo>
                <a:cubicBezTo>
                  <a:pt x="6944866" y="255643"/>
                  <a:pt x="6981378" y="248223"/>
                  <a:pt x="7011962" y="239485"/>
                </a:cubicBezTo>
                <a:cubicBezTo>
                  <a:pt x="7084919" y="218640"/>
                  <a:pt x="7002424" y="232682"/>
                  <a:pt x="7131705" y="206828"/>
                </a:cubicBezTo>
                <a:cubicBezTo>
                  <a:pt x="7149848" y="203200"/>
                  <a:pt x="7168184" y="200430"/>
                  <a:pt x="7186134" y="195943"/>
                </a:cubicBezTo>
                <a:cubicBezTo>
                  <a:pt x="7197266" y="193160"/>
                  <a:pt x="7207340" y="185796"/>
                  <a:pt x="7218791" y="185057"/>
                </a:cubicBezTo>
                <a:cubicBezTo>
                  <a:pt x="7320245" y="178511"/>
                  <a:pt x="7421991" y="177800"/>
                  <a:pt x="7523591" y="174171"/>
                </a:cubicBezTo>
                <a:cubicBezTo>
                  <a:pt x="7684108" y="147417"/>
                  <a:pt x="7608138" y="155642"/>
                  <a:pt x="7904591" y="174171"/>
                </a:cubicBezTo>
                <a:cubicBezTo>
                  <a:pt x="7916043" y="174887"/>
                  <a:pt x="7926047" y="182568"/>
                  <a:pt x="7937248" y="185057"/>
                </a:cubicBezTo>
                <a:cubicBezTo>
                  <a:pt x="7958794" y="189845"/>
                  <a:pt x="7981016" y="191155"/>
                  <a:pt x="8002562" y="195943"/>
                </a:cubicBezTo>
                <a:cubicBezTo>
                  <a:pt x="8022792" y="200438"/>
                  <a:pt x="8077298" y="223969"/>
                  <a:pt x="8089648" y="228600"/>
                </a:cubicBezTo>
                <a:cubicBezTo>
                  <a:pt x="8100392" y="232629"/>
                  <a:pt x="8111419" y="235857"/>
                  <a:pt x="8122305" y="239485"/>
                </a:cubicBezTo>
                <a:cubicBezTo>
                  <a:pt x="8136819" y="250371"/>
                  <a:pt x="8149988" y="263332"/>
                  <a:pt x="8165848" y="272143"/>
                </a:cubicBezTo>
                <a:cubicBezTo>
                  <a:pt x="8185367" y="282987"/>
                  <a:pt x="8228495" y="296653"/>
                  <a:pt x="8252934" y="304800"/>
                </a:cubicBezTo>
                <a:cubicBezTo>
                  <a:pt x="8271077" y="319314"/>
                  <a:pt x="8287659" y="336029"/>
                  <a:pt x="8307362" y="348343"/>
                </a:cubicBezTo>
                <a:cubicBezTo>
                  <a:pt x="8317093" y="354425"/>
                  <a:pt x="8329276" y="355199"/>
                  <a:pt x="8340020" y="359228"/>
                </a:cubicBezTo>
                <a:cubicBezTo>
                  <a:pt x="8358316" y="366089"/>
                  <a:pt x="8376305" y="373743"/>
                  <a:pt x="8394448" y="381000"/>
                </a:cubicBezTo>
                <a:cubicBezTo>
                  <a:pt x="8401705" y="388257"/>
                  <a:pt x="8407681" y="397078"/>
                  <a:pt x="8416220" y="402771"/>
                </a:cubicBezTo>
                <a:cubicBezTo>
                  <a:pt x="8429722" y="411772"/>
                  <a:pt x="8444847" y="418151"/>
                  <a:pt x="8459762" y="424543"/>
                </a:cubicBezTo>
                <a:cubicBezTo>
                  <a:pt x="8495683" y="439938"/>
                  <a:pt x="8536103" y="446406"/>
                  <a:pt x="8568620" y="468085"/>
                </a:cubicBezTo>
                <a:cubicBezTo>
                  <a:pt x="8614834" y="498895"/>
                  <a:pt x="8598578" y="492195"/>
                  <a:pt x="8666591" y="511628"/>
                </a:cubicBezTo>
                <a:lnTo>
                  <a:pt x="8742791" y="533400"/>
                </a:lnTo>
                <a:cubicBezTo>
                  <a:pt x="8753782" y="536697"/>
                  <a:pt x="8764130" y="542399"/>
                  <a:pt x="8775448" y="544285"/>
                </a:cubicBezTo>
                <a:cubicBezTo>
                  <a:pt x="8807859" y="549687"/>
                  <a:pt x="8840763" y="551542"/>
                  <a:pt x="8873420" y="555171"/>
                </a:cubicBezTo>
                <a:cubicBezTo>
                  <a:pt x="8887934" y="558800"/>
                  <a:pt x="8902577" y="561947"/>
                  <a:pt x="8916962" y="566057"/>
                </a:cubicBezTo>
                <a:cubicBezTo>
                  <a:pt x="8927995" y="569209"/>
                  <a:pt x="8938301" y="575057"/>
                  <a:pt x="8949620" y="576943"/>
                </a:cubicBezTo>
                <a:cubicBezTo>
                  <a:pt x="8982031" y="582345"/>
                  <a:pt x="9014830" y="585308"/>
                  <a:pt x="9047591" y="587828"/>
                </a:cubicBezTo>
                <a:cubicBezTo>
                  <a:pt x="9156368" y="596195"/>
                  <a:pt x="9265305" y="602343"/>
                  <a:pt x="9374162" y="609600"/>
                </a:cubicBezTo>
                <a:cubicBezTo>
                  <a:pt x="9385048" y="616857"/>
                  <a:pt x="9396604" y="623198"/>
                  <a:pt x="9406820" y="631371"/>
                </a:cubicBezTo>
                <a:cubicBezTo>
                  <a:pt x="9440575" y="658375"/>
                  <a:pt x="9416567" y="652574"/>
                  <a:pt x="9461248" y="674914"/>
                </a:cubicBezTo>
                <a:cubicBezTo>
                  <a:pt x="9514901" y="701740"/>
                  <a:pt x="9474570" y="665978"/>
                  <a:pt x="9526562" y="707571"/>
                </a:cubicBezTo>
                <a:cubicBezTo>
                  <a:pt x="9534576" y="713982"/>
                  <a:pt x="9540449" y="722773"/>
                  <a:pt x="9548334" y="729343"/>
                </a:cubicBezTo>
                <a:cubicBezTo>
                  <a:pt x="9562272" y="740958"/>
                  <a:pt x="9578223" y="750053"/>
                  <a:pt x="9591877" y="762000"/>
                </a:cubicBezTo>
                <a:cubicBezTo>
                  <a:pt x="9607325" y="775517"/>
                  <a:pt x="9619972" y="792026"/>
                  <a:pt x="9635420" y="805543"/>
                </a:cubicBezTo>
                <a:cubicBezTo>
                  <a:pt x="9692611" y="855586"/>
                  <a:pt x="9669269" y="819636"/>
                  <a:pt x="9722505" y="881743"/>
                </a:cubicBezTo>
                <a:cubicBezTo>
                  <a:pt x="9738676" y="900609"/>
                  <a:pt x="9786597" y="988307"/>
                  <a:pt x="9787820" y="990600"/>
                </a:cubicBezTo>
                <a:cubicBezTo>
                  <a:pt x="9803093" y="1019236"/>
                  <a:pt x="9818578" y="1047855"/>
                  <a:pt x="9831362" y="1077685"/>
                </a:cubicBezTo>
                <a:cubicBezTo>
                  <a:pt x="9852079" y="1126026"/>
                  <a:pt x="9854200" y="1148332"/>
                  <a:pt x="9864020" y="1197428"/>
                </a:cubicBezTo>
                <a:cubicBezTo>
                  <a:pt x="9860234" y="1284507"/>
                  <a:pt x="9853134" y="1371524"/>
                  <a:pt x="9853134" y="145868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Lichoběžník 16"/>
          <p:cNvSpPr/>
          <p:nvPr/>
        </p:nvSpPr>
        <p:spPr>
          <a:xfrm>
            <a:off x="1643042" y="1142984"/>
            <a:ext cx="128588" cy="1671649"/>
          </a:xfrm>
          <a:prstGeom prst="trapezoi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1" name="Skupina 30"/>
          <p:cNvGrpSpPr/>
          <p:nvPr/>
        </p:nvGrpSpPr>
        <p:grpSpPr>
          <a:xfrm>
            <a:off x="1142976" y="642918"/>
            <a:ext cx="1071570" cy="1071570"/>
            <a:chOff x="2786050" y="1785926"/>
            <a:chExt cx="1785950" cy="1785950"/>
          </a:xfrm>
        </p:grpSpPr>
        <p:sp>
          <p:nvSpPr>
            <p:cNvPr id="25" name="Elipsa 24"/>
            <p:cNvSpPr/>
            <p:nvPr/>
          </p:nvSpPr>
          <p:spPr>
            <a:xfrm>
              <a:off x="2786050" y="1785926"/>
              <a:ext cx="1785950" cy="1785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" name="Elipsa 25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" name="Obdélník 26"/>
            <p:cNvSpPr/>
            <p:nvPr/>
          </p:nvSpPr>
          <p:spPr>
            <a:xfrm rot="2277523">
              <a:off x="3534060" y="2770906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bdélník 27"/>
            <p:cNvSpPr/>
            <p:nvPr/>
          </p:nvSpPr>
          <p:spPr>
            <a:xfrm rot="16200000">
              <a:off x="3198782" y="2159013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Obdélník 28"/>
            <p:cNvSpPr/>
            <p:nvPr/>
          </p:nvSpPr>
          <p:spPr>
            <a:xfrm rot="8602363">
              <a:off x="2824482" y="2834997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Elipsa 29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32" name="Lichoběžník 31"/>
          <p:cNvSpPr/>
          <p:nvPr/>
        </p:nvSpPr>
        <p:spPr>
          <a:xfrm>
            <a:off x="642910" y="1571612"/>
            <a:ext cx="128588" cy="1671649"/>
          </a:xfrm>
          <a:prstGeom prst="trapezoi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3" name="Skupina 32"/>
          <p:cNvGrpSpPr/>
          <p:nvPr/>
        </p:nvGrpSpPr>
        <p:grpSpPr>
          <a:xfrm>
            <a:off x="214282" y="1071546"/>
            <a:ext cx="1071570" cy="1071570"/>
            <a:chOff x="2786050" y="1785926"/>
            <a:chExt cx="1785950" cy="1785950"/>
          </a:xfrm>
        </p:grpSpPr>
        <p:sp>
          <p:nvSpPr>
            <p:cNvPr id="34" name="Elipsa 33"/>
            <p:cNvSpPr/>
            <p:nvPr/>
          </p:nvSpPr>
          <p:spPr>
            <a:xfrm>
              <a:off x="2786050" y="1785926"/>
              <a:ext cx="1785950" cy="1785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Elipsa 34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bdélník 35"/>
            <p:cNvSpPr/>
            <p:nvPr/>
          </p:nvSpPr>
          <p:spPr>
            <a:xfrm rot="2277523">
              <a:off x="3534060" y="2770906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bdélník 36"/>
            <p:cNvSpPr/>
            <p:nvPr/>
          </p:nvSpPr>
          <p:spPr>
            <a:xfrm rot="16200000">
              <a:off x="3198782" y="2159013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bdélník 37"/>
            <p:cNvSpPr/>
            <p:nvPr/>
          </p:nvSpPr>
          <p:spPr>
            <a:xfrm rot="8602363">
              <a:off x="2824482" y="2834997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Elipsa 38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0" name="Lichoběžník 39"/>
          <p:cNvSpPr/>
          <p:nvPr/>
        </p:nvSpPr>
        <p:spPr>
          <a:xfrm>
            <a:off x="2428860" y="1142984"/>
            <a:ext cx="128588" cy="1671649"/>
          </a:xfrm>
          <a:prstGeom prst="trapezoi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1" name="Skupina 40"/>
          <p:cNvGrpSpPr/>
          <p:nvPr/>
        </p:nvGrpSpPr>
        <p:grpSpPr>
          <a:xfrm>
            <a:off x="1928794" y="642918"/>
            <a:ext cx="1071570" cy="1071570"/>
            <a:chOff x="2786050" y="1785926"/>
            <a:chExt cx="1785950" cy="1785950"/>
          </a:xfrm>
        </p:grpSpPr>
        <p:sp>
          <p:nvSpPr>
            <p:cNvPr id="42" name="Elipsa 41"/>
            <p:cNvSpPr/>
            <p:nvPr/>
          </p:nvSpPr>
          <p:spPr>
            <a:xfrm>
              <a:off x="2786050" y="1785926"/>
              <a:ext cx="1785950" cy="1785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Elipsa 42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4" name="Obdélník 43"/>
            <p:cNvSpPr/>
            <p:nvPr/>
          </p:nvSpPr>
          <p:spPr>
            <a:xfrm rot="2277523">
              <a:off x="3534060" y="2770906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5" name="Obdélník 44"/>
            <p:cNvSpPr/>
            <p:nvPr/>
          </p:nvSpPr>
          <p:spPr>
            <a:xfrm rot="16200000">
              <a:off x="3198782" y="2159013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Obdélník 45"/>
            <p:cNvSpPr/>
            <p:nvPr/>
          </p:nvSpPr>
          <p:spPr>
            <a:xfrm rot="8602363">
              <a:off x="2824482" y="2834997"/>
              <a:ext cx="949948" cy="203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" name="Elipsa 46"/>
            <p:cNvSpPr/>
            <p:nvPr/>
          </p:nvSpPr>
          <p:spPr>
            <a:xfrm>
              <a:off x="3500430" y="250030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88" name="Kosoúhelník 87"/>
          <p:cNvSpPr/>
          <p:nvPr/>
        </p:nvSpPr>
        <p:spPr>
          <a:xfrm>
            <a:off x="-642974" y="5715016"/>
            <a:ext cx="8715468" cy="142876"/>
          </a:xfrm>
          <a:prstGeom prst="parallelogram">
            <a:avLst>
              <a:gd name="adj" fmla="val 545344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47" name="Skupina 146"/>
          <p:cNvGrpSpPr/>
          <p:nvPr/>
        </p:nvGrpSpPr>
        <p:grpSpPr>
          <a:xfrm>
            <a:off x="500034" y="2727311"/>
            <a:ext cx="785818" cy="1071570"/>
            <a:chOff x="357158" y="2357430"/>
            <a:chExt cx="3038819" cy="5000660"/>
          </a:xfrm>
        </p:grpSpPr>
        <p:sp>
          <p:nvSpPr>
            <p:cNvPr id="141" name="Lichoběžník 140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2" name="Volný tvar 141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3" name="Volný tvar 142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4" name="Volný tvar 143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5" name="Volný tvar 144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67" name="Skupina 266"/>
          <p:cNvGrpSpPr/>
          <p:nvPr/>
        </p:nvGrpSpPr>
        <p:grpSpPr>
          <a:xfrm>
            <a:off x="1214414" y="3870319"/>
            <a:ext cx="785818" cy="1071570"/>
            <a:chOff x="357158" y="2357430"/>
            <a:chExt cx="3038819" cy="5000660"/>
          </a:xfrm>
        </p:grpSpPr>
        <p:sp>
          <p:nvSpPr>
            <p:cNvPr id="268" name="Lichoběžník 267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9" name="Volný tvar 268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0" name="Volný tvar 269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1" name="Volný tvar 270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2" name="Volný tvar 271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77" name="Skupina 476"/>
          <p:cNvGrpSpPr/>
          <p:nvPr/>
        </p:nvGrpSpPr>
        <p:grpSpPr>
          <a:xfrm>
            <a:off x="0" y="3870319"/>
            <a:ext cx="785818" cy="1071570"/>
            <a:chOff x="357158" y="2357430"/>
            <a:chExt cx="3038819" cy="5000660"/>
          </a:xfrm>
        </p:grpSpPr>
        <p:sp>
          <p:nvSpPr>
            <p:cNvPr id="478" name="Lichoběžník 477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79" name="Volný tvar 478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0" name="Volný tvar 479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1" name="Volný tvar 480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2" name="Volný tvar 481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89" name="Skupina 488"/>
          <p:cNvGrpSpPr/>
          <p:nvPr/>
        </p:nvGrpSpPr>
        <p:grpSpPr>
          <a:xfrm>
            <a:off x="1714480" y="2714620"/>
            <a:ext cx="785818" cy="1071570"/>
            <a:chOff x="357158" y="2357430"/>
            <a:chExt cx="3038819" cy="5000660"/>
          </a:xfrm>
        </p:grpSpPr>
        <p:sp>
          <p:nvSpPr>
            <p:cNvPr id="490" name="Lichoběžník 489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1" name="Volný tvar 490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2" name="Volný tvar 491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3" name="Volný tvar 492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4" name="Volný tvar 493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48" name="Skupina 147"/>
          <p:cNvGrpSpPr/>
          <p:nvPr/>
        </p:nvGrpSpPr>
        <p:grpSpPr>
          <a:xfrm>
            <a:off x="8072462" y="2798749"/>
            <a:ext cx="785818" cy="1071570"/>
            <a:chOff x="357158" y="2357430"/>
            <a:chExt cx="3038819" cy="5000660"/>
          </a:xfrm>
        </p:grpSpPr>
        <p:sp>
          <p:nvSpPr>
            <p:cNvPr id="149" name="Lichoběžník 148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0" name="Volný tvar 149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8" name="Volný tvar 197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9" name="Volný tvar 198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0" name="Volný tvar 199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01" name="Skupina 200"/>
          <p:cNvGrpSpPr/>
          <p:nvPr/>
        </p:nvGrpSpPr>
        <p:grpSpPr>
          <a:xfrm>
            <a:off x="3714744" y="2798749"/>
            <a:ext cx="785818" cy="1071570"/>
            <a:chOff x="357158" y="2357430"/>
            <a:chExt cx="3038819" cy="5000660"/>
          </a:xfrm>
        </p:grpSpPr>
        <p:sp>
          <p:nvSpPr>
            <p:cNvPr id="202" name="Lichoběžník 201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3" name="Volný tvar 202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4" name="Volný tvar 203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5" name="Volný tvar 204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6" name="Volný tvar 205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07" name="Skupina 206"/>
          <p:cNvGrpSpPr/>
          <p:nvPr/>
        </p:nvGrpSpPr>
        <p:grpSpPr>
          <a:xfrm>
            <a:off x="5072066" y="2500306"/>
            <a:ext cx="785818" cy="1071570"/>
            <a:chOff x="357158" y="2357430"/>
            <a:chExt cx="3038819" cy="5000660"/>
          </a:xfrm>
        </p:grpSpPr>
        <p:sp>
          <p:nvSpPr>
            <p:cNvPr id="208" name="Lichoběžník 207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9" name="Volný tvar 208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0" name="Volný tvar 209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1" name="Volný tvar 210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2" name="Volný tvar 211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13" name="Skupina 212"/>
          <p:cNvGrpSpPr/>
          <p:nvPr/>
        </p:nvGrpSpPr>
        <p:grpSpPr>
          <a:xfrm>
            <a:off x="4572000" y="3000372"/>
            <a:ext cx="785818" cy="1071570"/>
            <a:chOff x="357158" y="2357430"/>
            <a:chExt cx="3038819" cy="5000660"/>
          </a:xfrm>
        </p:grpSpPr>
        <p:sp>
          <p:nvSpPr>
            <p:cNvPr id="214" name="Lichoběžník 213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5" name="Volný tvar 214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6" name="Volný tvar 215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7" name="Volný tvar 216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8" name="Volný tvar 217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19" name="Skupina 218"/>
          <p:cNvGrpSpPr/>
          <p:nvPr/>
        </p:nvGrpSpPr>
        <p:grpSpPr>
          <a:xfrm>
            <a:off x="6143636" y="3798881"/>
            <a:ext cx="785818" cy="1071570"/>
            <a:chOff x="357158" y="2357430"/>
            <a:chExt cx="3038819" cy="5000660"/>
          </a:xfrm>
        </p:grpSpPr>
        <p:sp>
          <p:nvSpPr>
            <p:cNvPr id="220" name="Lichoběžník 219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1" name="Volný tvar 220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2" name="Volný tvar 221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3" name="Volný tvar 222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4" name="Volný tvar 223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25" name="Skupina 224"/>
          <p:cNvGrpSpPr/>
          <p:nvPr/>
        </p:nvGrpSpPr>
        <p:grpSpPr>
          <a:xfrm>
            <a:off x="5357818" y="1727179"/>
            <a:ext cx="785818" cy="1071570"/>
            <a:chOff x="357158" y="2357430"/>
            <a:chExt cx="3038819" cy="5000660"/>
          </a:xfrm>
        </p:grpSpPr>
        <p:sp>
          <p:nvSpPr>
            <p:cNvPr id="226" name="Lichoběžník 225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7" name="Volný tvar 226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8" name="Volný tvar 227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9" name="Volný tvar 228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0" name="Volný tvar 229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31" name="Skupina 230"/>
          <p:cNvGrpSpPr/>
          <p:nvPr/>
        </p:nvGrpSpPr>
        <p:grpSpPr>
          <a:xfrm>
            <a:off x="6715140" y="2655873"/>
            <a:ext cx="785818" cy="1071570"/>
            <a:chOff x="357158" y="2357430"/>
            <a:chExt cx="3038819" cy="5000660"/>
          </a:xfrm>
        </p:grpSpPr>
        <p:sp>
          <p:nvSpPr>
            <p:cNvPr id="232" name="Lichoběžník 231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3" name="Volný tvar 232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4" name="Volný tvar 233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5" name="Volný tvar 234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6" name="Volný tvar 235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37" name="Skupina 236"/>
          <p:cNvGrpSpPr/>
          <p:nvPr/>
        </p:nvGrpSpPr>
        <p:grpSpPr>
          <a:xfrm>
            <a:off x="6500826" y="1857364"/>
            <a:ext cx="785818" cy="1071570"/>
            <a:chOff x="357158" y="2357430"/>
            <a:chExt cx="3038819" cy="5000660"/>
          </a:xfrm>
        </p:grpSpPr>
        <p:sp>
          <p:nvSpPr>
            <p:cNvPr id="238" name="Lichoběžník 237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9" name="Volný tvar 238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0" name="Volný tvar 239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1" name="Volný tvar 240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2" name="Volný tvar 241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43" name="Skupina 242"/>
          <p:cNvGrpSpPr/>
          <p:nvPr/>
        </p:nvGrpSpPr>
        <p:grpSpPr>
          <a:xfrm>
            <a:off x="7643834" y="2012931"/>
            <a:ext cx="785818" cy="1071570"/>
            <a:chOff x="357158" y="2357430"/>
            <a:chExt cx="3038819" cy="5000660"/>
          </a:xfrm>
        </p:grpSpPr>
        <p:sp>
          <p:nvSpPr>
            <p:cNvPr id="244" name="Lichoběžník 243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5" name="Volný tvar 244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6" name="Volný tvar 245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7" name="Volný tvar 246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8" name="Volný tvar 247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49" name="Skupina 248"/>
          <p:cNvGrpSpPr/>
          <p:nvPr/>
        </p:nvGrpSpPr>
        <p:grpSpPr>
          <a:xfrm>
            <a:off x="5929322" y="2870187"/>
            <a:ext cx="785818" cy="1071570"/>
            <a:chOff x="357158" y="2357430"/>
            <a:chExt cx="3038819" cy="5000660"/>
          </a:xfrm>
        </p:grpSpPr>
        <p:sp>
          <p:nvSpPr>
            <p:cNvPr id="250" name="Lichoběžník 249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1" name="Volný tvar 250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2" name="Volný tvar 251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3" name="Volný tvar 252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4" name="Volný tvar 253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55" name="Skupina 254"/>
          <p:cNvGrpSpPr/>
          <p:nvPr/>
        </p:nvGrpSpPr>
        <p:grpSpPr>
          <a:xfrm>
            <a:off x="8143900" y="3786190"/>
            <a:ext cx="785818" cy="1071570"/>
            <a:chOff x="357158" y="2357430"/>
            <a:chExt cx="3038819" cy="5000660"/>
          </a:xfrm>
        </p:grpSpPr>
        <p:sp>
          <p:nvSpPr>
            <p:cNvPr id="256" name="Lichoběžník 255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7" name="Volný tvar 256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8" name="Volný tvar 257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9" name="Volný tvar 258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0" name="Volný tvar 259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61" name="Skupina 260"/>
          <p:cNvGrpSpPr/>
          <p:nvPr/>
        </p:nvGrpSpPr>
        <p:grpSpPr>
          <a:xfrm>
            <a:off x="7215206" y="3441691"/>
            <a:ext cx="785818" cy="1071570"/>
            <a:chOff x="357158" y="2357430"/>
            <a:chExt cx="3038819" cy="5000660"/>
          </a:xfrm>
        </p:grpSpPr>
        <p:sp>
          <p:nvSpPr>
            <p:cNvPr id="262" name="Lichoběžník 261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3" name="Volný tvar 262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4" name="Volný tvar 263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5" name="Volný tvar 264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6" name="Volný tvar 265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83" name="Skupina 482"/>
          <p:cNvGrpSpPr/>
          <p:nvPr/>
        </p:nvGrpSpPr>
        <p:grpSpPr>
          <a:xfrm>
            <a:off x="2571736" y="2870187"/>
            <a:ext cx="785818" cy="1071570"/>
            <a:chOff x="357158" y="2357430"/>
            <a:chExt cx="3038819" cy="5000660"/>
          </a:xfrm>
        </p:grpSpPr>
        <p:sp>
          <p:nvSpPr>
            <p:cNvPr id="484" name="Lichoběžník 483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5" name="Volný tvar 484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6" name="Volný tvar 485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7" name="Volný tvar 486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88" name="Volný tvar 487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95" name="Skupina 494"/>
          <p:cNvGrpSpPr/>
          <p:nvPr/>
        </p:nvGrpSpPr>
        <p:grpSpPr>
          <a:xfrm>
            <a:off x="3357554" y="2155807"/>
            <a:ext cx="785818" cy="1071570"/>
            <a:chOff x="357158" y="2357430"/>
            <a:chExt cx="3038819" cy="5000660"/>
          </a:xfrm>
        </p:grpSpPr>
        <p:sp>
          <p:nvSpPr>
            <p:cNvPr id="496" name="Lichoběžník 495"/>
            <p:cNvSpPr/>
            <p:nvPr/>
          </p:nvSpPr>
          <p:spPr>
            <a:xfrm>
              <a:off x="1285852" y="5357826"/>
              <a:ext cx="928694" cy="2000264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7" name="Volný tvar 496"/>
            <p:cNvSpPr/>
            <p:nvPr/>
          </p:nvSpPr>
          <p:spPr>
            <a:xfrm>
              <a:off x="1214414" y="2357430"/>
              <a:ext cx="1143008" cy="864237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8" name="Volný tvar 497"/>
            <p:cNvSpPr/>
            <p:nvPr/>
          </p:nvSpPr>
          <p:spPr>
            <a:xfrm>
              <a:off x="928662" y="2857496"/>
              <a:ext cx="1636509" cy="1364303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9" name="Volný tvar 498"/>
            <p:cNvSpPr/>
            <p:nvPr/>
          </p:nvSpPr>
          <p:spPr>
            <a:xfrm>
              <a:off x="571472" y="3571876"/>
              <a:ext cx="2428892" cy="1857388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00" name="Volný tvar 499"/>
            <p:cNvSpPr/>
            <p:nvPr/>
          </p:nvSpPr>
          <p:spPr>
            <a:xfrm>
              <a:off x="357158" y="4143380"/>
              <a:ext cx="3038819" cy="2457876"/>
            </a:xfrm>
            <a:custGeom>
              <a:avLst/>
              <a:gdLst>
                <a:gd name="connsiteX0" fmla="*/ 11017 w 1636509"/>
                <a:gd name="connsiteY0" fmla="*/ 1195301 h 1364303"/>
                <a:gd name="connsiteX1" fmla="*/ 22033 w 1636509"/>
                <a:gd name="connsiteY1" fmla="*/ 1074115 h 1364303"/>
                <a:gd name="connsiteX2" fmla="*/ 33050 w 1636509"/>
                <a:gd name="connsiteY2" fmla="*/ 1041065 h 1364303"/>
                <a:gd name="connsiteX3" fmla="*/ 55084 w 1636509"/>
                <a:gd name="connsiteY3" fmla="*/ 941913 h 1364303"/>
                <a:gd name="connsiteX4" fmla="*/ 99152 w 1636509"/>
                <a:gd name="connsiteY4" fmla="*/ 875812 h 1364303"/>
                <a:gd name="connsiteX5" fmla="*/ 121185 w 1636509"/>
                <a:gd name="connsiteY5" fmla="*/ 842761 h 1364303"/>
                <a:gd name="connsiteX6" fmla="*/ 187286 w 1636509"/>
                <a:gd name="connsiteY6" fmla="*/ 776660 h 1364303"/>
                <a:gd name="connsiteX7" fmla="*/ 231354 w 1636509"/>
                <a:gd name="connsiteY7" fmla="*/ 710559 h 1364303"/>
                <a:gd name="connsiteX8" fmla="*/ 297455 w 1636509"/>
                <a:gd name="connsiteY8" fmla="*/ 644458 h 1364303"/>
                <a:gd name="connsiteX9" fmla="*/ 308472 w 1636509"/>
                <a:gd name="connsiteY9" fmla="*/ 611407 h 1364303"/>
                <a:gd name="connsiteX10" fmla="*/ 385590 w 1636509"/>
                <a:gd name="connsiteY10" fmla="*/ 479205 h 1364303"/>
                <a:gd name="connsiteX11" fmla="*/ 429658 w 1636509"/>
                <a:gd name="connsiteY11" fmla="*/ 435137 h 1364303"/>
                <a:gd name="connsiteX12" fmla="*/ 473725 w 1636509"/>
                <a:gd name="connsiteY12" fmla="*/ 369036 h 1364303"/>
                <a:gd name="connsiteX13" fmla="*/ 517792 w 1636509"/>
                <a:gd name="connsiteY13" fmla="*/ 302935 h 1364303"/>
                <a:gd name="connsiteX14" fmla="*/ 539826 w 1636509"/>
                <a:gd name="connsiteY14" fmla="*/ 258867 h 1364303"/>
                <a:gd name="connsiteX15" fmla="*/ 572877 w 1636509"/>
                <a:gd name="connsiteY15" fmla="*/ 225817 h 1364303"/>
                <a:gd name="connsiteX16" fmla="*/ 594911 w 1636509"/>
                <a:gd name="connsiteY16" fmla="*/ 192766 h 1364303"/>
                <a:gd name="connsiteX17" fmla="*/ 627961 w 1636509"/>
                <a:gd name="connsiteY17" fmla="*/ 159715 h 1364303"/>
                <a:gd name="connsiteX18" fmla="*/ 749147 w 1636509"/>
                <a:gd name="connsiteY18" fmla="*/ 27513 h 1364303"/>
                <a:gd name="connsiteX19" fmla="*/ 782197 w 1636509"/>
                <a:gd name="connsiteY19" fmla="*/ 5479 h 1364303"/>
                <a:gd name="connsiteX20" fmla="*/ 914400 w 1636509"/>
                <a:gd name="connsiteY20" fmla="*/ 49547 h 1364303"/>
                <a:gd name="connsiteX21" fmla="*/ 947450 w 1636509"/>
                <a:gd name="connsiteY21" fmla="*/ 93614 h 1364303"/>
                <a:gd name="connsiteX22" fmla="*/ 980501 w 1636509"/>
                <a:gd name="connsiteY22" fmla="*/ 126665 h 1364303"/>
                <a:gd name="connsiteX23" fmla="*/ 1024568 w 1636509"/>
                <a:gd name="connsiteY23" fmla="*/ 203783 h 1364303"/>
                <a:gd name="connsiteX24" fmla="*/ 1046602 w 1636509"/>
                <a:gd name="connsiteY24" fmla="*/ 302935 h 1364303"/>
                <a:gd name="connsiteX25" fmla="*/ 1057619 w 1636509"/>
                <a:gd name="connsiteY25" fmla="*/ 347002 h 1364303"/>
                <a:gd name="connsiteX26" fmla="*/ 1079653 w 1636509"/>
                <a:gd name="connsiteY26" fmla="*/ 380053 h 1364303"/>
                <a:gd name="connsiteX27" fmla="*/ 1112703 w 1636509"/>
                <a:gd name="connsiteY27" fmla="*/ 468188 h 1364303"/>
                <a:gd name="connsiteX28" fmla="*/ 1145754 w 1636509"/>
                <a:gd name="connsiteY28" fmla="*/ 490221 h 1364303"/>
                <a:gd name="connsiteX29" fmla="*/ 1189821 w 1636509"/>
                <a:gd name="connsiteY29" fmla="*/ 567340 h 1364303"/>
                <a:gd name="connsiteX30" fmla="*/ 1266939 w 1636509"/>
                <a:gd name="connsiteY30" fmla="*/ 655474 h 1364303"/>
                <a:gd name="connsiteX31" fmla="*/ 1322024 w 1636509"/>
                <a:gd name="connsiteY31" fmla="*/ 721576 h 1364303"/>
                <a:gd name="connsiteX32" fmla="*/ 1377108 w 1636509"/>
                <a:gd name="connsiteY32" fmla="*/ 798694 h 1364303"/>
                <a:gd name="connsiteX33" fmla="*/ 1454226 w 1636509"/>
                <a:gd name="connsiteY33" fmla="*/ 875812 h 1364303"/>
                <a:gd name="connsiteX34" fmla="*/ 1520327 w 1636509"/>
                <a:gd name="connsiteY34" fmla="*/ 974964 h 1364303"/>
                <a:gd name="connsiteX35" fmla="*/ 1542361 w 1636509"/>
                <a:gd name="connsiteY35" fmla="*/ 1008014 h 1364303"/>
                <a:gd name="connsiteX36" fmla="*/ 1597446 w 1636509"/>
                <a:gd name="connsiteY36" fmla="*/ 1107166 h 1364303"/>
                <a:gd name="connsiteX37" fmla="*/ 1619479 w 1636509"/>
                <a:gd name="connsiteY37" fmla="*/ 1217335 h 1364303"/>
                <a:gd name="connsiteX38" fmla="*/ 1630496 w 1636509"/>
                <a:gd name="connsiteY38" fmla="*/ 1250385 h 1364303"/>
                <a:gd name="connsiteX39" fmla="*/ 1432192 w 1636509"/>
                <a:gd name="connsiteY39" fmla="*/ 1294453 h 1364303"/>
                <a:gd name="connsiteX40" fmla="*/ 1399142 w 1636509"/>
                <a:gd name="connsiteY40" fmla="*/ 1283436 h 1364303"/>
                <a:gd name="connsiteX41" fmla="*/ 1311007 w 1636509"/>
                <a:gd name="connsiteY41" fmla="*/ 1261402 h 1364303"/>
                <a:gd name="connsiteX42" fmla="*/ 1266939 w 1636509"/>
                <a:gd name="connsiteY42" fmla="*/ 1250385 h 1364303"/>
                <a:gd name="connsiteX43" fmla="*/ 1222872 w 1636509"/>
                <a:gd name="connsiteY43" fmla="*/ 1228352 h 1364303"/>
                <a:gd name="connsiteX44" fmla="*/ 1156771 w 1636509"/>
                <a:gd name="connsiteY44" fmla="*/ 1184284 h 1364303"/>
                <a:gd name="connsiteX45" fmla="*/ 1046602 w 1636509"/>
                <a:gd name="connsiteY45" fmla="*/ 1173267 h 1364303"/>
                <a:gd name="connsiteX46" fmla="*/ 991518 w 1636509"/>
                <a:gd name="connsiteY46" fmla="*/ 1151234 h 1364303"/>
                <a:gd name="connsiteX47" fmla="*/ 903383 w 1636509"/>
                <a:gd name="connsiteY47" fmla="*/ 1129200 h 1364303"/>
                <a:gd name="connsiteX48" fmla="*/ 859315 w 1636509"/>
                <a:gd name="connsiteY48" fmla="*/ 1107166 h 1364303"/>
                <a:gd name="connsiteX49" fmla="*/ 738130 w 1636509"/>
                <a:gd name="connsiteY49" fmla="*/ 1019031 h 1364303"/>
                <a:gd name="connsiteX50" fmla="*/ 694062 w 1636509"/>
                <a:gd name="connsiteY50" fmla="*/ 1008014 h 1364303"/>
                <a:gd name="connsiteX51" fmla="*/ 605927 w 1636509"/>
                <a:gd name="connsiteY51" fmla="*/ 1074115 h 1364303"/>
                <a:gd name="connsiteX52" fmla="*/ 572877 w 1636509"/>
                <a:gd name="connsiteY52" fmla="*/ 1107166 h 1364303"/>
                <a:gd name="connsiteX53" fmla="*/ 517792 w 1636509"/>
                <a:gd name="connsiteY53" fmla="*/ 1140217 h 1364303"/>
                <a:gd name="connsiteX54" fmla="*/ 440674 w 1636509"/>
                <a:gd name="connsiteY54" fmla="*/ 1195301 h 1364303"/>
                <a:gd name="connsiteX55" fmla="*/ 407624 w 1636509"/>
                <a:gd name="connsiteY55" fmla="*/ 1206318 h 1364303"/>
                <a:gd name="connsiteX56" fmla="*/ 297455 w 1636509"/>
                <a:gd name="connsiteY56" fmla="*/ 1250385 h 1364303"/>
                <a:gd name="connsiteX57" fmla="*/ 253388 w 1636509"/>
                <a:gd name="connsiteY57" fmla="*/ 1261402 h 1364303"/>
                <a:gd name="connsiteX58" fmla="*/ 187286 w 1636509"/>
                <a:gd name="connsiteY58" fmla="*/ 1294453 h 1364303"/>
                <a:gd name="connsiteX59" fmla="*/ 55084 w 1636509"/>
                <a:gd name="connsiteY59" fmla="*/ 1272419 h 1364303"/>
                <a:gd name="connsiteX60" fmla="*/ 22033 w 1636509"/>
                <a:gd name="connsiteY60" fmla="*/ 1228352 h 1364303"/>
                <a:gd name="connsiteX61" fmla="*/ 0 w 1636509"/>
                <a:gd name="connsiteY61" fmla="*/ 1184284 h 1364303"/>
                <a:gd name="connsiteX62" fmla="*/ 11017 w 1636509"/>
                <a:gd name="connsiteY62" fmla="*/ 1195301 h 136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636509" h="1364303">
                  <a:moveTo>
                    <a:pt x="11017" y="1195301"/>
                  </a:moveTo>
                  <a:cubicBezTo>
                    <a:pt x="14689" y="1154906"/>
                    <a:pt x="16297" y="1114269"/>
                    <a:pt x="22033" y="1074115"/>
                  </a:cubicBezTo>
                  <a:cubicBezTo>
                    <a:pt x="23675" y="1062619"/>
                    <a:pt x="30531" y="1052401"/>
                    <a:pt x="33050" y="1041065"/>
                  </a:cubicBezTo>
                  <a:cubicBezTo>
                    <a:pt x="37700" y="1020141"/>
                    <a:pt x="41306" y="966713"/>
                    <a:pt x="55084" y="941913"/>
                  </a:cubicBezTo>
                  <a:cubicBezTo>
                    <a:pt x="67945" y="918764"/>
                    <a:pt x="84463" y="897846"/>
                    <a:pt x="99152" y="875812"/>
                  </a:cubicBezTo>
                  <a:cubicBezTo>
                    <a:pt x="106497" y="864795"/>
                    <a:pt x="111822" y="852124"/>
                    <a:pt x="121185" y="842761"/>
                  </a:cubicBezTo>
                  <a:cubicBezTo>
                    <a:pt x="143219" y="820727"/>
                    <a:pt x="167338" y="800598"/>
                    <a:pt x="187286" y="776660"/>
                  </a:cubicBezTo>
                  <a:cubicBezTo>
                    <a:pt x="204239" y="756317"/>
                    <a:pt x="212629" y="729284"/>
                    <a:pt x="231354" y="710559"/>
                  </a:cubicBezTo>
                  <a:lnTo>
                    <a:pt x="297455" y="644458"/>
                  </a:lnTo>
                  <a:cubicBezTo>
                    <a:pt x="301127" y="633441"/>
                    <a:pt x="303897" y="622081"/>
                    <a:pt x="308472" y="611407"/>
                  </a:cubicBezTo>
                  <a:cubicBezTo>
                    <a:pt x="325425" y="571850"/>
                    <a:pt x="365204" y="506387"/>
                    <a:pt x="385590" y="479205"/>
                  </a:cubicBezTo>
                  <a:cubicBezTo>
                    <a:pt x="398054" y="462586"/>
                    <a:pt x="414969" y="449826"/>
                    <a:pt x="429658" y="435137"/>
                  </a:cubicBezTo>
                  <a:cubicBezTo>
                    <a:pt x="450726" y="371930"/>
                    <a:pt x="425586" y="430929"/>
                    <a:pt x="473725" y="369036"/>
                  </a:cubicBezTo>
                  <a:cubicBezTo>
                    <a:pt x="489983" y="348133"/>
                    <a:pt x="505949" y="326620"/>
                    <a:pt x="517792" y="302935"/>
                  </a:cubicBezTo>
                  <a:cubicBezTo>
                    <a:pt x="525137" y="288246"/>
                    <a:pt x="530280" y="272231"/>
                    <a:pt x="539826" y="258867"/>
                  </a:cubicBezTo>
                  <a:cubicBezTo>
                    <a:pt x="548882" y="246189"/>
                    <a:pt x="562903" y="237786"/>
                    <a:pt x="572877" y="225817"/>
                  </a:cubicBezTo>
                  <a:cubicBezTo>
                    <a:pt x="581354" y="215645"/>
                    <a:pt x="586435" y="202938"/>
                    <a:pt x="594911" y="192766"/>
                  </a:cubicBezTo>
                  <a:cubicBezTo>
                    <a:pt x="604885" y="180797"/>
                    <a:pt x="618335" y="171966"/>
                    <a:pt x="627961" y="159715"/>
                  </a:cubicBezTo>
                  <a:cubicBezTo>
                    <a:pt x="733264" y="25692"/>
                    <a:pt x="666307" y="55126"/>
                    <a:pt x="749147" y="27513"/>
                  </a:cubicBezTo>
                  <a:cubicBezTo>
                    <a:pt x="760164" y="20168"/>
                    <a:pt x="769011" y="6678"/>
                    <a:pt x="782197" y="5479"/>
                  </a:cubicBezTo>
                  <a:cubicBezTo>
                    <a:pt x="842466" y="0"/>
                    <a:pt x="875228" y="10375"/>
                    <a:pt x="914400" y="49547"/>
                  </a:cubicBezTo>
                  <a:cubicBezTo>
                    <a:pt x="927383" y="62530"/>
                    <a:pt x="935501" y="79673"/>
                    <a:pt x="947450" y="93614"/>
                  </a:cubicBezTo>
                  <a:cubicBezTo>
                    <a:pt x="957590" y="105444"/>
                    <a:pt x="970527" y="114696"/>
                    <a:pt x="980501" y="126665"/>
                  </a:cubicBezTo>
                  <a:cubicBezTo>
                    <a:pt x="999969" y="150026"/>
                    <a:pt x="1011097" y="176839"/>
                    <a:pt x="1024568" y="203783"/>
                  </a:cubicBezTo>
                  <a:cubicBezTo>
                    <a:pt x="1044449" y="323070"/>
                    <a:pt x="1024905" y="226998"/>
                    <a:pt x="1046602" y="302935"/>
                  </a:cubicBezTo>
                  <a:cubicBezTo>
                    <a:pt x="1050762" y="317494"/>
                    <a:pt x="1051655" y="333085"/>
                    <a:pt x="1057619" y="347002"/>
                  </a:cubicBezTo>
                  <a:cubicBezTo>
                    <a:pt x="1062835" y="359172"/>
                    <a:pt x="1072308" y="369036"/>
                    <a:pt x="1079653" y="380053"/>
                  </a:cubicBezTo>
                  <a:cubicBezTo>
                    <a:pt x="1087065" y="409700"/>
                    <a:pt x="1092130" y="443500"/>
                    <a:pt x="1112703" y="468188"/>
                  </a:cubicBezTo>
                  <a:cubicBezTo>
                    <a:pt x="1121179" y="478360"/>
                    <a:pt x="1134737" y="482877"/>
                    <a:pt x="1145754" y="490221"/>
                  </a:cubicBezTo>
                  <a:cubicBezTo>
                    <a:pt x="1167858" y="600741"/>
                    <a:pt x="1135187" y="504901"/>
                    <a:pt x="1189821" y="567340"/>
                  </a:cubicBezTo>
                  <a:cubicBezTo>
                    <a:pt x="1279789" y="670161"/>
                    <a:pt x="1192578" y="605901"/>
                    <a:pt x="1266939" y="655474"/>
                  </a:cubicBezTo>
                  <a:cubicBezTo>
                    <a:pt x="1321642" y="737528"/>
                    <a:pt x="1251339" y="636755"/>
                    <a:pt x="1322024" y="721576"/>
                  </a:cubicBezTo>
                  <a:cubicBezTo>
                    <a:pt x="1353294" y="759099"/>
                    <a:pt x="1337431" y="759017"/>
                    <a:pt x="1377108" y="798694"/>
                  </a:cubicBezTo>
                  <a:cubicBezTo>
                    <a:pt x="1460354" y="881940"/>
                    <a:pt x="1385670" y="777875"/>
                    <a:pt x="1454226" y="875812"/>
                  </a:cubicBezTo>
                  <a:cubicBezTo>
                    <a:pt x="1454309" y="875930"/>
                    <a:pt x="1509270" y="958379"/>
                    <a:pt x="1520327" y="974964"/>
                  </a:cubicBezTo>
                  <a:cubicBezTo>
                    <a:pt x="1527671" y="985981"/>
                    <a:pt x="1537444" y="995720"/>
                    <a:pt x="1542361" y="1008014"/>
                  </a:cubicBezTo>
                  <a:cubicBezTo>
                    <a:pt x="1571214" y="1080147"/>
                    <a:pt x="1552529" y="1047278"/>
                    <a:pt x="1597446" y="1107166"/>
                  </a:cubicBezTo>
                  <a:cubicBezTo>
                    <a:pt x="1622335" y="1181841"/>
                    <a:pt x="1594158" y="1090733"/>
                    <a:pt x="1619479" y="1217335"/>
                  </a:cubicBezTo>
                  <a:cubicBezTo>
                    <a:pt x="1621756" y="1228722"/>
                    <a:pt x="1626824" y="1239368"/>
                    <a:pt x="1630496" y="1250385"/>
                  </a:cubicBezTo>
                  <a:cubicBezTo>
                    <a:pt x="1607712" y="1364303"/>
                    <a:pt x="1636509" y="1314885"/>
                    <a:pt x="1432192" y="1294453"/>
                  </a:cubicBezTo>
                  <a:cubicBezTo>
                    <a:pt x="1420637" y="1293297"/>
                    <a:pt x="1410345" y="1286492"/>
                    <a:pt x="1399142" y="1283436"/>
                  </a:cubicBezTo>
                  <a:cubicBezTo>
                    <a:pt x="1369927" y="1275468"/>
                    <a:pt x="1340385" y="1268747"/>
                    <a:pt x="1311007" y="1261402"/>
                  </a:cubicBezTo>
                  <a:cubicBezTo>
                    <a:pt x="1296318" y="1257730"/>
                    <a:pt x="1280482" y="1257156"/>
                    <a:pt x="1266939" y="1250385"/>
                  </a:cubicBezTo>
                  <a:cubicBezTo>
                    <a:pt x="1252250" y="1243041"/>
                    <a:pt x="1236954" y="1236801"/>
                    <a:pt x="1222872" y="1228352"/>
                  </a:cubicBezTo>
                  <a:cubicBezTo>
                    <a:pt x="1200164" y="1214727"/>
                    <a:pt x="1183121" y="1186919"/>
                    <a:pt x="1156771" y="1184284"/>
                  </a:cubicBezTo>
                  <a:lnTo>
                    <a:pt x="1046602" y="1173267"/>
                  </a:lnTo>
                  <a:cubicBezTo>
                    <a:pt x="1028241" y="1165923"/>
                    <a:pt x="1010419" y="1157050"/>
                    <a:pt x="991518" y="1151234"/>
                  </a:cubicBezTo>
                  <a:cubicBezTo>
                    <a:pt x="962575" y="1142328"/>
                    <a:pt x="930469" y="1142743"/>
                    <a:pt x="903383" y="1129200"/>
                  </a:cubicBezTo>
                  <a:lnTo>
                    <a:pt x="859315" y="1107166"/>
                  </a:lnTo>
                  <a:cubicBezTo>
                    <a:pt x="824556" y="1072406"/>
                    <a:pt x="788806" y="1031700"/>
                    <a:pt x="738130" y="1019031"/>
                  </a:cubicBezTo>
                  <a:lnTo>
                    <a:pt x="694062" y="1008014"/>
                  </a:lnTo>
                  <a:cubicBezTo>
                    <a:pt x="615991" y="1086087"/>
                    <a:pt x="715438" y="991982"/>
                    <a:pt x="605927" y="1074115"/>
                  </a:cubicBezTo>
                  <a:cubicBezTo>
                    <a:pt x="593463" y="1083463"/>
                    <a:pt x="585341" y="1097818"/>
                    <a:pt x="572877" y="1107166"/>
                  </a:cubicBezTo>
                  <a:cubicBezTo>
                    <a:pt x="555747" y="1120014"/>
                    <a:pt x="535609" y="1128339"/>
                    <a:pt x="517792" y="1140217"/>
                  </a:cubicBezTo>
                  <a:cubicBezTo>
                    <a:pt x="502821" y="1150198"/>
                    <a:pt x="460382" y="1185447"/>
                    <a:pt x="440674" y="1195301"/>
                  </a:cubicBezTo>
                  <a:cubicBezTo>
                    <a:pt x="430287" y="1200494"/>
                    <a:pt x="418298" y="1201744"/>
                    <a:pt x="407624" y="1206318"/>
                  </a:cubicBezTo>
                  <a:cubicBezTo>
                    <a:pt x="343797" y="1233673"/>
                    <a:pt x="377702" y="1230323"/>
                    <a:pt x="297455" y="1250385"/>
                  </a:cubicBezTo>
                  <a:cubicBezTo>
                    <a:pt x="282766" y="1254057"/>
                    <a:pt x="267446" y="1255779"/>
                    <a:pt x="253388" y="1261402"/>
                  </a:cubicBezTo>
                  <a:cubicBezTo>
                    <a:pt x="230515" y="1270551"/>
                    <a:pt x="209320" y="1283436"/>
                    <a:pt x="187286" y="1294453"/>
                  </a:cubicBezTo>
                  <a:cubicBezTo>
                    <a:pt x="143219" y="1287108"/>
                    <a:pt x="96564" y="1289011"/>
                    <a:pt x="55084" y="1272419"/>
                  </a:cubicBezTo>
                  <a:cubicBezTo>
                    <a:pt x="38036" y="1265600"/>
                    <a:pt x="31764" y="1243922"/>
                    <a:pt x="22033" y="1228352"/>
                  </a:cubicBezTo>
                  <a:cubicBezTo>
                    <a:pt x="13329" y="1214425"/>
                    <a:pt x="7344" y="1198973"/>
                    <a:pt x="0" y="1184284"/>
                  </a:cubicBezTo>
                  <a:lnTo>
                    <a:pt x="11017" y="11953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503" name="Volný tvar 502"/>
          <p:cNvSpPr/>
          <p:nvPr/>
        </p:nvSpPr>
        <p:spPr>
          <a:xfrm>
            <a:off x="1698171" y="5529943"/>
            <a:ext cx="7768920" cy="1621971"/>
          </a:xfrm>
          <a:custGeom>
            <a:avLst/>
            <a:gdLst>
              <a:gd name="connsiteX0" fmla="*/ 7402286 w 7768920"/>
              <a:gd name="connsiteY0" fmla="*/ 32657 h 1621971"/>
              <a:gd name="connsiteX1" fmla="*/ 7336972 w 7768920"/>
              <a:gd name="connsiteY1" fmla="*/ 54428 h 1621971"/>
              <a:gd name="connsiteX2" fmla="*/ 7217229 w 7768920"/>
              <a:gd name="connsiteY2" fmla="*/ 87086 h 1621971"/>
              <a:gd name="connsiteX3" fmla="*/ 7173686 w 7768920"/>
              <a:gd name="connsiteY3" fmla="*/ 97971 h 1621971"/>
              <a:gd name="connsiteX4" fmla="*/ 7130143 w 7768920"/>
              <a:gd name="connsiteY4" fmla="*/ 130628 h 1621971"/>
              <a:gd name="connsiteX5" fmla="*/ 6999515 w 7768920"/>
              <a:gd name="connsiteY5" fmla="*/ 152400 h 1621971"/>
              <a:gd name="connsiteX6" fmla="*/ 6955972 w 7768920"/>
              <a:gd name="connsiteY6" fmla="*/ 174171 h 1621971"/>
              <a:gd name="connsiteX7" fmla="*/ 6923315 w 7768920"/>
              <a:gd name="connsiteY7" fmla="*/ 185057 h 1621971"/>
              <a:gd name="connsiteX8" fmla="*/ 6901543 w 7768920"/>
              <a:gd name="connsiteY8" fmla="*/ 206828 h 1621971"/>
              <a:gd name="connsiteX9" fmla="*/ 6858000 w 7768920"/>
              <a:gd name="connsiteY9" fmla="*/ 261257 h 1621971"/>
              <a:gd name="connsiteX10" fmla="*/ 6825343 w 7768920"/>
              <a:gd name="connsiteY10" fmla="*/ 283028 h 1621971"/>
              <a:gd name="connsiteX11" fmla="*/ 6792686 w 7768920"/>
              <a:gd name="connsiteY11" fmla="*/ 315686 h 1621971"/>
              <a:gd name="connsiteX12" fmla="*/ 6705600 w 7768920"/>
              <a:gd name="connsiteY12" fmla="*/ 381000 h 1621971"/>
              <a:gd name="connsiteX13" fmla="*/ 6640286 w 7768920"/>
              <a:gd name="connsiteY13" fmla="*/ 446314 h 1621971"/>
              <a:gd name="connsiteX14" fmla="*/ 6618515 w 7768920"/>
              <a:gd name="connsiteY14" fmla="*/ 468086 h 1621971"/>
              <a:gd name="connsiteX15" fmla="*/ 6542315 w 7768920"/>
              <a:gd name="connsiteY15" fmla="*/ 500743 h 1621971"/>
              <a:gd name="connsiteX16" fmla="*/ 6509658 w 7768920"/>
              <a:gd name="connsiteY16" fmla="*/ 522514 h 1621971"/>
              <a:gd name="connsiteX17" fmla="*/ 6455229 w 7768920"/>
              <a:gd name="connsiteY17" fmla="*/ 533400 h 1621971"/>
              <a:gd name="connsiteX18" fmla="*/ 6411686 w 7768920"/>
              <a:gd name="connsiteY18" fmla="*/ 544286 h 1621971"/>
              <a:gd name="connsiteX19" fmla="*/ 6270172 w 7768920"/>
              <a:gd name="connsiteY19" fmla="*/ 576943 h 1621971"/>
              <a:gd name="connsiteX20" fmla="*/ 6215743 w 7768920"/>
              <a:gd name="connsiteY20" fmla="*/ 587828 h 1621971"/>
              <a:gd name="connsiteX21" fmla="*/ 6063343 w 7768920"/>
              <a:gd name="connsiteY21" fmla="*/ 609600 h 1621971"/>
              <a:gd name="connsiteX22" fmla="*/ 6019800 w 7768920"/>
              <a:gd name="connsiteY22" fmla="*/ 620486 h 1621971"/>
              <a:gd name="connsiteX23" fmla="*/ 5921829 w 7768920"/>
              <a:gd name="connsiteY23" fmla="*/ 631371 h 1621971"/>
              <a:gd name="connsiteX24" fmla="*/ 4593772 w 7768920"/>
              <a:gd name="connsiteY24" fmla="*/ 620486 h 1621971"/>
              <a:gd name="connsiteX25" fmla="*/ 4484915 w 7768920"/>
              <a:gd name="connsiteY25" fmla="*/ 631371 h 1621971"/>
              <a:gd name="connsiteX26" fmla="*/ 4386943 w 7768920"/>
              <a:gd name="connsiteY26" fmla="*/ 664028 h 1621971"/>
              <a:gd name="connsiteX27" fmla="*/ 4332515 w 7768920"/>
              <a:gd name="connsiteY27" fmla="*/ 674914 h 1621971"/>
              <a:gd name="connsiteX28" fmla="*/ 4212772 w 7768920"/>
              <a:gd name="connsiteY28" fmla="*/ 729343 h 1621971"/>
              <a:gd name="connsiteX29" fmla="*/ 4125686 w 7768920"/>
              <a:gd name="connsiteY29" fmla="*/ 762000 h 1621971"/>
              <a:gd name="connsiteX30" fmla="*/ 4093029 w 7768920"/>
              <a:gd name="connsiteY30" fmla="*/ 772886 h 1621971"/>
              <a:gd name="connsiteX31" fmla="*/ 4049486 w 7768920"/>
              <a:gd name="connsiteY31" fmla="*/ 794657 h 1621971"/>
              <a:gd name="connsiteX32" fmla="*/ 3995058 w 7768920"/>
              <a:gd name="connsiteY32" fmla="*/ 816428 h 1621971"/>
              <a:gd name="connsiteX33" fmla="*/ 3962400 w 7768920"/>
              <a:gd name="connsiteY33" fmla="*/ 838200 h 1621971"/>
              <a:gd name="connsiteX34" fmla="*/ 3853543 w 7768920"/>
              <a:gd name="connsiteY34" fmla="*/ 881743 h 1621971"/>
              <a:gd name="connsiteX35" fmla="*/ 3820886 w 7768920"/>
              <a:gd name="connsiteY35" fmla="*/ 903514 h 1621971"/>
              <a:gd name="connsiteX36" fmla="*/ 3744686 w 7768920"/>
              <a:gd name="connsiteY36" fmla="*/ 925286 h 1621971"/>
              <a:gd name="connsiteX37" fmla="*/ 3712029 w 7768920"/>
              <a:gd name="connsiteY37" fmla="*/ 936171 h 1621971"/>
              <a:gd name="connsiteX38" fmla="*/ 3472543 w 7768920"/>
              <a:gd name="connsiteY38" fmla="*/ 968828 h 1621971"/>
              <a:gd name="connsiteX39" fmla="*/ 3439886 w 7768920"/>
              <a:gd name="connsiteY39" fmla="*/ 979714 h 1621971"/>
              <a:gd name="connsiteX40" fmla="*/ 3178629 w 7768920"/>
              <a:gd name="connsiteY40" fmla="*/ 1001486 h 1621971"/>
              <a:gd name="connsiteX41" fmla="*/ 3026229 w 7768920"/>
              <a:gd name="connsiteY41" fmla="*/ 990600 h 1621971"/>
              <a:gd name="connsiteX42" fmla="*/ 2960915 w 7768920"/>
              <a:gd name="connsiteY42" fmla="*/ 968828 h 1621971"/>
              <a:gd name="connsiteX43" fmla="*/ 2852058 w 7768920"/>
              <a:gd name="connsiteY43" fmla="*/ 947057 h 1621971"/>
              <a:gd name="connsiteX44" fmla="*/ 2786743 w 7768920"/>
              <a:gd name="connsiteY44" fmla="*/ 925286 h 1621971"/>
              <a:gd name="connsiteX45" fmla="*/ 2754086 w 7768920"/>
              <a:gd name="connsiteY45" fmla="*/ 914400 h 1621971"/>
              <a:gd name="connsiteX46" fmla="*/ 2699658 w 7768920"/>
              <a:gd name="connsiteY46" fmla="*/ 903514 h 1621971"/>
              <a:gd name="connsiteX47" fmla="*/ 2383972 w 7768920"/>
              <a:gd name="connsiteY47" fmla="*/ 914400 h 1621971"/>
              <a:gd name="connsiteX48" fmla="*/ 2351315 w 7768920"/>
              <a:gd name="connsiteY48" fmla="*/ 925286 h 1621971"/>
              <a:gd name="connsiteX49" fmla="*/ 2307772 w 7768920"/>
              <a:gd name="connsiteY49" fmla="*/ 936171 h 1621971"/>
              <a:gd name="connsiteX50" fmla="*/ 2231572 w 7768920"/>
              <a:gd name="connsiteY50" fmla="*/ 947057 h 1621971"/>
              <a:gd name="connsiteX51" fmla="*/ 1709058 w 7768920"/>
              <a:gd name="connsiteY51" fmla="*/ 968828 h 1621971"/>
              <a:gd name="connsiteX52" fmla="*/ 1632858 w 7768920"/>
              <a:gd name="connsiteY52" fmla="*/ 1001486 h 1621971"/>
              <a:gd name="connsiteX53" fmla="*/ 1611086 w 7768920"/>
              <a:gd name="connsiteY53" fmla="*/ 1023257 h 1621971"/>
              <a:gd name="connsiteX54" fmla="*/ 1578429 w 7768920"/>
              <a:gd name="connsiteY54" fmla="*/ 1034143 h 1621971"/>
              <a:gd name="connsiteX55" fmla="*/ 1545772 w 7768920"/>
              <a:gd name="connsiteY55" fmla="*/ 1066800 h 1621971"/>
              <a:gd name="connsiteX56" fmla="*/ 1513115 w 7768920"/>
              <a:gd name="connsiteY56" fmla="*/ 1077686 h 1621971"/>
              <a:gd name="connsiteX57" fmla="*/ 1317172 w 7768920"/>
              <a:gd name="connsiteY57" fmla="*/ 1099457 h 1621971"/>
              <a:gd name="connsiteX58" fmla="*/ 1273629 w 7768920"/>
              <a:gd name="connsiteY58" fmla="*/ 1110343 h 1621971"/>
              <a:gd name="connsiteX59" fmla="*/ 925286 w 7768920"/>
              <a:gd name="connsiteY59" fmla="*/ 1132114 h 1621971"/>
              <a:gd name="connsiteX60" fmla="*/ 903515 w 7768920"/>
              <a:gd name="connsiteY60" fmla="*/ 1153886 h 1621971"/>
              <a:gd name="connsiteX61" fmla="*/ 849086 w 7768920"/>
              <a:gd name="connsiteY61" fmla="*/ 1175657 h 1621971"/>
              <a:gd name="connsiteX62" fmla="*/ 718458 w 7768920"/>
              <a:gd name="connsiteY62" fmla="*/ 1197428 h 1621971"/>
              <a:gd name="connsiteX63" fmla="*/ 685800 w 7768920"/>
              <a:gd name="connsiteY63" fmla="*/ 1208314 h 1621971"/>
              <a:gd name="connsiteX64" fmla="*/ 315686 w 7768920"/>
              <a:gd name="connsiteY64" fmla="*/ 1208314 h 1621971"/>
              <a:gd name="connsiteX65" fmla="*/ 130629 w 7768920"/>
              <a:gd name="connsiteY65" fmla="*/ 1219200 h 1621971"/>
              <a:gd name="connsiteX66" fmla="*/ 54429 w 7768920"/>
              <a:gd name="connsiteY66" fmla="*/ 1284514 h 1621971"/>
              <a:gd name="connsiteX67" fmla="*/ 21772 w 7768920"/>
              <a:gd name="connsiteY67" fmla="*/ 1306286 h 1621971"/>
              <a:gd name="connsiteX68" fmla="*/ 0 w 7768920"/>
              <a:gd name="connsiteY68" fmla="*/ 1328057 h 1621971"/>
              <a:gd name="connsiteX69" fmla="*/ 21772 w 7768920"/>
              <a:gd name="connsiteY69" fmla="*/ 1436914 h 1621971"/>
              <a:gd name="connsiteX70" fmla="*/ 87086 w 7768920"/>
              <a:gd name="connsiteY70" fmla="*/ 1502228 h 1621971"/>
              <a:gd name="connsiteX71" fmla="*/ 130629 w 7768920"/>
              <a:gd name="connsiteY71" fmla="*/ 1524000 h 1621971"/>
              <a:gd name="connsiteX72" fmla="*/ 163286 w 7768920"/>
              <a:gd name="connsiteY72" fmla="*/ 1545771 h 1621971"/>
              <a:gd name="connsiteX73" fmla="*/ 239486 w 7768920"/>
              <a:gd name="connsiteY73" fmla="*/ 1567543 h 1621971"/>
              <a:gd name="connsiteX74" fmla="*/ 337458 w 7768920"/>
              <a:gd name="connsiteY74" fmla="*/ 1600200 h 1621971"/>
              <a:gd name="connsiteX75" fmla="*/ 370115 w 7768920"/>
              <a:gd name="connsiteY75" fmla="*/ 1611086 h 1621971"/>
              <a:gd name="connsiteX76" fmla="*/ 576943 w 7768920"/>
              <a:gd name="connsiteY76" fmla="*/ 1621971 h 1621971"/>
              <a:gd name="connsiteX77" fmla="*/ 1077686 w 7768920"/>
              <a:gd name="connsiteY77" fmla="*/ 1611086 h 1621971"/>
              <a:gd name="connsiteX78" fmla="*/ 1121229 w 7768920"/>
              <a:gd name="connsiteY78" fmla="*/ 1600200 h 1621971"/>
              <a:gd name="connsiteX79" fmla="*/ 1186543 w 7768920"/>
              <a:gd name="connsiteY79" fmla="*/ 1589314 h 1621971"/>
              <a:gd name="connsiteX80" fmla="*/ 1219200 w 7768920"/>
              <a:gd name="connsiteY80" fmla="*/ 1578428 h 1621971"/>
              <a:gd name="connsiteX81" fmla="*/ 1426029 w 7768920"/>
              <a:gd name="connsiteY81" fmla="*/ 1556657 h 1621971"/>
              <a:gd name="connsiteX82" fmla="*/ 1534886 w 7768920"/>
              <a:gd name="connsiteY82" fmla="*/ 1545771 h 1621971"/>
              <a:gd name="connsiteX83" fmla="*/ 1578429 w 7768920"/>
              <a:gd name="connsiteY83" fmla="*/ 1534886 h 1621971"/>
              <a:gd name="connsiteX84" fmla="*/ 1643743 w 7768920"/>
              <a:gd name="connsiteY84" fmla="*/ 1524000 h 1621971"/>
              <a:gd name="connsiteX85" fmla="*/ 1698172 w 7768920"/>
              <a:gd name="connsiteY85" fmla="*/ 1502228 h 1621971"/>
              <a:gd name="connsiteX86" fmla="*/ 1741715 w 7768920"/>
              <a:gd name="connsiteY86" fmla="*/ 1491343 h 1621971"/>
              <a:gd name="connsiteX87" fmla="*/ 1850572 w 7768920"/>
              <a:gd name="connsiteY87" fmla="*/ 1436914 h 1621971"/>
              <a:gd name="connsiteX88" fmla="*/ 1948543 w 7768920"/>
              <a:gd name="connsiteY88" fmla="*/ 1382486 h 1621971"/>
              <a:gd name="connsiteX89" fmla="*/ 2013858 w 7768920"/>
              <a:gd name="connsiteY89" fmla="*/ 1360714 h 1621971"/>
              <a:gd name="connsiteX90" fmla="*/ 2449286 w 7768920"/>
              <a:gd name="connsiteY90" fmla="*/ 1393371 h 1621971"/>
              <a:gd name="connsiteX91" fmla="*/ 2732315 w 7768920"/>
              <a:gd name="connsiteY91" fmla="*/ 1393371 h 1621971"/>
              <a:gd name="connsiteX92" fmla="*/ 2830286 w 7768920"/>
              <a:gd name="connsiteY92" fmla="*/ 1382486 h 1621971"/>
              <a:gd name="connsiteX93" fmla="*/ 3320143 w 7768920"/>
              <a:gd name="connsiteY93" fmla="*/ 1371600 h 1621971"/>
              <a:gd name="connsiteX94" fmla="*/ 3537858 w 7768920"/>
              <a:gd name="connsiteY94" fmla="*/ 1349828 h 1621971"/>
              <a:gd name="connsiteX95" fmla="*/ 3592286 w 7768920"/>
              <a:gd name="connsiteY95" fmla="*/ 1328057 h 1621971"/>
              <a:gd name="connsiteX96" fmla="*/ 3766458 w 7768920"/>
              <a:gd name="connsiteY96" fmla="*/ 1317171 h 1621971"/>
              <a:gd name="connsiteX97" fmla="*/ 3831772 w 7768920"/>
              <a:gd name="connsiteY97" fmla="*/ 1295400 h 1621971"/>
              <a:gd name="connsiteX98" fmla="*/ 3864429 w 7768920"/>
              <a:gd name="connsiteY98" fmla="*/ 1284514 h 1621971"/>
              <a:gd name="connsiteX99" fmla="*/ 3918858 w 7768920"/>
              <a:gd name="connsiteY99" fmla="*/ 1273628 h 1621971"/>
              <a:gd name="connsiteX100" fmla="*/ 3951515 w 7768920"/>
              <a:gd name="connsiteY100" fmla="*/ 1262743 h 1621971"/>
              <a:gd name="connsiteX101" fmla="*/ 4212772 w 7768920"/>
              <a:gd name="connsiteY101" fmla="*/ 1240971 h 1621971"/>
              <a:gd name="connsiteX102" fmla="*/ 4615543 w 7768920"/>
              <a:gd name="connsiteY102" fmla="*/ 1219200 h 1621971"/>
              <a:gd name="connsiteX103" fmla="*/ 4648200 w 7768920"/>
              <a:gd name="connsiteY103" fmla="*/ 1208314 h 1621971"/>
              <a:gd name="connsiteX104" fmla="*/ 4702629 w 7768920"/>
              <a:gd name="connsiteY104" fmla="*/ 1197428 h 1621971"/>
              <a:gd name="connsiteX105" fmla="*/ 4844143 w 7768920"/>
              <a:gd name="connsiteY105" fmla="*/ 1175657 h 1621971"/>
              <a:gd name="connsiteX106" fmla="*/ 4920343 w 7768920"/>
              <a:gd name="connsiteY106" fmla="*/ 1153886 h 1621971"/>
              <a:gd name="connsiteX107" fmla="*/ 5007429 w 7768920"/>
              <a:gd name="connsiteY107" fmla="*/ 1143000 h 1621971"/>
              <a:gd name="connsiteX108" fmla="*/ 5083629 w 7768920"/>
              <a:gd name="connsiteY108" fmla="*/ 1121228 h 1621971"/>
              <a:gd name="connsiteX109" fmla="*/ 5127172 w 7768920"/>
              <a:gd name="connsiteY109" fmla="*/ 1110343 h 1621971"/>
              <a:gd name="connsiteX110" fmla="*/ 5192486 w 7768920"/>
              <a:gd name="connsiteY110" fmla="*/ 1088571 h 1621971"/>
              <a:gd name="connsiteX111" fmla="*/ 5301343 w 7768920"/>
              <a:gd name="connsiteY111" fmla="*/ 1045028 h 1621971"/>
              <a:gd name="connsiteX112" fmla="*/ 5323115 w 7768920"/>
              <a:gd name="connsiteY112" fmla="*/ 1023257 h 1621971"/>
              <a:gd name="connsiteX113" fmla="*/ 5355772 w 7768920"/>
              <a:gd name="connsiteY113" fmla="*/ 1001486 h 1621971"/>
              <a:gd name="connsiteX114" fmla="*/ 5377543 w 7768920"/>
              <a:gd name="connsiteY114" fmla="*/ 979714 h 1621971"/>
              <a:gd name="connsiteX115" fmla="*/ 5410200 w 7768920"/>
              <a:gd name="connsiteY115" fmla="*/ 957943 h 1621971"/>
              <a:gd name="connsiteX116" fmla="*/ 5497286 w 7768920"/>
              <a:gd name="connsiteY116" fmla="*/ 936171 h 1621971"/>
              <a:gd name="connsiteX117" fmla="*/ 5823858 w 7768920"/>
              <a:gd name="connsiteY117" fmla="*/ 947057 h 1621971"/>
              <a:gd name="connsiteX118" fmla="*/ 5867400 w 7768920"/>
              <a:gd name="connsiteY118" fmla="*/ 957943 h 1621971"/>
              <a:gd name="connsiteX119" fmla="*/ 5998029 w 7768920"/>
              <a:gd name="connsiteY119" fmla="*/ 968828 h 1621971"/>
              <a:gd name="connsiteX120" fmla="*/ 6215743 w 7768920"/>
              <a:gd name="connsiteY120" fmla="*/ 979714 h 1621971"/>
              <a:gd name="connsiteX121" fmla="*/ 6291943 w 7768920"/>
              <a:gd name="connsiteY121" fmla="*/ 957943 h 1621971"/>
              <a:gd name="connsiteX122" fmla="*/ 6324600 w 7768920"/>
              <a:gd name="connsiteY122" fmla="*/ 947057 h 1621971"/>
              <a:gd name="connsiteX123" fmla="*/ 6346372 w 7768920"/>
              <a:gd name="connsiteY123" fmla="*/ 925286 h 1621971"/>
              <a:gd name="connsiteX124" fmla="*/ 6455229 w 7768920"/>
              <a:gd name="connsiteY124" fmla="*/ 892628 h 1621971"/>
              <a:gd name="connsiteX125" fmla="*/ 6477000 w 7768920"/>
              <a:gd name="connsiteY125" fmla="*/ 859971 h 1621971"/>
              <a:gd name="connsiteX126" fmla="*/ 6531429 w 7768920"/>
              <a:gd name="connsiteY126" fmla="*/ 849086 h 1621971"/>
              <a:gd name="connsiteX127" fmla="*/ 6596743 w 7768920"/>
              <a:gd name="connsiteY127" fmla="*/ 816428 h 1621971"/>
              <a:gd name="connsiteX128" fmla="*/ 6618515 w 7768920"/>
              <a:gd name="connsiteY128" fmla="*/ 794657 h 1621971"/>
              <a:gd name="connsiteX129" fmla="*/ 6640286 w 7768920"/>
              <a:gd name="connsiteY129" fmla="*/ 762000 h 1621971"/>
              <a:gd name="connsiteX130" fmla="*/ 6672943 w 7768920"/>
              <a:gd name="connsiteY130" fmla="*/ 751114 h 1621971"/>
              <a:gd name="connsiteX131" fmla="*/ 6705600 w 7768920"/>
              <a:gd name="connsiteY131" fmla="*/ 729343 h 1621971"/>
              <a:gd name="connsiteX132" fmla="*/ 6749143 w 7768920"/>
              <a:gd name="connsiteY132" fmla="*/ 707571 h 1621971"/>
              <a:gd name="connsiteX133" fmla="*/ 6781800 w 7768920"/>
              <a:gd name="connsiteY133" fmla="*/ 685800 h 1621971"/>
              <a:gd name="connsiteX134" fmla="*/ 6879772 w 7768920"/>
              <a:gd name="connsiteY134" fmla="*/ 631371 h 1621971"/>
              <a:gd name="connsiteX135" fmla="*/ 6912429 w 7768920"/>
              <a:gd name="connsiteY135" fmla="*/ 609600 h 1621971"/>
              <a:gd name="connsiteX136" fmla="*/ 6966858 w 7768920"/>
              <a:gd name="connsiteY136" fmla="*/ 598714 h 1621971"/>
              <a:gd name="connsiteX137" fmla="*/ 7021286 w 7768920"/>
              <a:gd name="connsiteY137" fmla="*/ 522514 h 1621971"/>
              <a:gd name="connsiteX138" fmla="*/ 7097486 w 7768920"/>
              <a:gd name="connsiteY138" fmla="*/ 500743 h 1621971"/>
              <a:gd name="connsiteX139" fmla="*/ 7141029 w 7768920"/>
              <a:gd name="connsiteY139" fmla="*/ 489857 h 1621971"/>
              <a:gd name="connsiteX140" fmla="*/ 7173686 w 7768920"/>
              <a:gd name="connsiteY140" fmla="*/ 478971 h 1621971"/>
              <a:gd name="connsiteX141" fmla="*/ 7358743 w 7768920"/>
              <a:gd name="connsiteY141" fmla="*/ 457200 h 1621971"/>
              <a:gd name="connsiteX142" fmla="*/ 7489372 w 7768920"/>
              <a:gd name="connsiteY142" fmla="*/ 424543 h 1621971"/>
              <a:gd name="connsiteX143" fmla="*/ 7565572 w 7768920"/>
              <a:gd name="connsiteY143" fmla="*/ 391886 h 1621971"/>
              <a:gd name="connsiteX144" fmla="*/ 7598229 w 7768920"/>
              <a:gd name="connsiteY144" fmla="*/ 370114 h 1621971"/>
              <a:gd name="connsiteX145" fmla="*/ 7696200 w 7768920"/>
              <a:gd name="connsiteY145" fmla="*/ 315686 h 1621971"/>
              <a:gd name="connsiteX146" fmla="*/ 7707086 w 7768920"/>
              <a:gd name="connsiteY146" fmla="*/ 283028 h 1621971"/>
              <a:gd name="connsiteX147" fmla="*/ 7728858 w 7768920"/>
              <a:gd name="connsiteY147" fmla="*/ 261257 h 1621971"/>
              <a:gd name="connsiteX148" fmla="*/ 7750629 w 7768920"/>
              <a:gd name="connsiteY148" fmla="*/ 228600 h 1621971"/>
              <a:gd name="connsiteX149" fmla="*/ 7761515 w 7768920"/>
              <a:gd name="connsiteY149" fmla="*/ 185057 h 1621971"/>
              <a:gd name="connsiteX150" fmla="*/ 7728858 w 7768920"/>
              <a:gd name="connsiteY150" fmla="*/ 32657 h 1621971"/>
              <a:gd name="connsiteX151" fmla="*/ 7707086 w 7768920"/>
              <a:gd name="connsiteY151" fmla="*/ 10886 h 1621971"/>
              <a:gd name="connsiteX152" fmla="*/ 7652658 w 7768920"/>
              <a:gd name="connsiteY152" fmla="*/ 0 h 1621971"/>
              <a:gd name="connsiteX153" fmla="*/ 7532915 w 7768920"/>
              <a:gd name="connsiteY153" fmla="*/ 10886 h 1621971"/>
              <a:gd name="connsiteX154" fmla="*/ 7467600 w 7768920"/>
              <a:gd name="connsiteY154" fmla="*/ 21771 h 1621971"/>
              <a:gd name="connsiteX155" fmla="*/ 7402286 w 7768920"/>
              <a:gd name="connsiteY155" fmla="*/ 32657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7768920" h="1621971">
                <a:moveTo>
                  <a:pt x="7402286" y="32657"/>
                </a:moveTo>
                <a:cubicBezTo>
                  <a:pt x="7380515" y="38100"/>
                  <a:pt x="7359236" y="48862"/>
                  <a:pt x="7336972" y="54428"/>
                </a:cubicBezTo>
                <a:cubicBezTo>
                  <a:pt x="7238455" y="79058"/>
                  <a:pt x="7359630" y="48250"/>
                  <a:pt x="7217229" y="87086"/>
                </a:cubicBezTo>
                <a:cubicBezTo>
                  <a:pt x="7202795" y="91022"/>
                  <a:pt x="7188200" y="94343"/>
                  <a:pt x="7173686" y="97971"/>
                </a:cubicBezTo>
                <a:cubicBezTo>
                  <a:pt x="7159172" y="108857"/>
                  <a:pt x="7147355" y="124891"/>
                  <a:pt x="7130143" y="130628"/>
                </a:cubicBezTo>
                <a:cubicBezTo>
                  <a:pt x="6940434" y="193865"/>
                  <a:pt x="7116330" y="108595"/>
                  <a:pt x="6999515" y="152400"/>
                </a:cubicBezTo>
                <a:cubicBezTo>
                  <a:pt x="6984321" y="158098"/>
                  <a:pt x="6970887" y="167779"/>
                  <a:pt x="6955972" y="174171"/>
                </a:cubicBezTo>
                <a:cubicBezTo>
                  <a:pt x="6945425" y="178691"/>
                  <a:pt x="6934201" y="181428"/>
                  <a:pt x="6923315" y="185057"/>
                </a:cubicBezTo>
                <a:cubicBezTo>
                  <a:pt x="6916058" y="192314"/>
                  <a:pt x="6907954" y="198814"/>
                  <a:pt x="6901543" y="206828"/>
                </a:cubicBezTo>
                <a:cubicBezTo>
                  <a:pt x="6876392" y="238267"/>
                  <a:pt x="6887209" y="237890"/>
                  <a:pt x="6858000" y="261257"/>
                </a:cubicBezTo>
                <a:cubicBezTo>
                  <a:pt x="6847784" y="269430"/>
                  <a:pt x="6835393" y="274652"/>
                  <a:pt x="6825343" y="283028"/>
                </a:cubicBezTo>
                <a:cubicBezTo>
                  <a:pt x="6813516" y="292884"/>
                  <a:pt x="6804601" y="305937"/>
                  <a:pt x="6792686" y="315686"/>
                </a:cubicBezTo>
                <a:cubicBezTo>
                  <a:pt x="6764602" y="338664"/>
                  <a:pt x="6731258" y="355342"/>
                  <a:pt x="6705600" y="381000"/>
                </a:cubicBezTo>
                <a:lnTo>
                  <a:pt x="6640286" y="446314"/>
                </a:lnTo>
                <a:cubicBezTo>
                  <a:pt x="6633029" y="453571"/>
                  <a:pt x="6628252" y="464841"/>
                  <a:pt x="6618515" y="468086"/>
                </a:cubicBezTo>
                <a:cubicBezTo>
                  <a:pt x="6581874" y="480299"/>
                  <a:pt x="6579983" y="479218"/>
                  <a:pt x="6542315" y="500743"/>
                </a:cubicBezTo>
                <a:cubicBezTo>
                  <a:pt x="6530956" y="507234"/>
                  <a:pt x="6521908" y="517920"/>
                  <a:pt x="6509658" y="522514"/>
                </a:cubicBezTo>
                <a:cubicBezTo>
                  <a:pt x="6492334" y="529011"/>
                  <a:pt x="6473291" y="529386"/>
                  <a:pt x="6455229" y="533400"/>
                </a:cubicBezTo>
                <a:cubicBezTo>
                  <a:pt x="6440624" y="536646"/>
                  <a:pt x="6426200" y="540657"/>
                  <a:pt x="6411686" y="544286"/>
                </a:cubicBezTo>
                <a:cubicBezTo>
                  <a:pt x="6345954" y="588106"/>
                  <a:pt x="6399663" y="559678"/>
                  <a:pt x="6270172" y="576943"/>
                </a:cubicBezTo>
                <a:cubicBezTo>
                  <a:pt x="6251832" y="579388"/>
                  <a:pt x="6234019" y="584942"/>
                  <a:pt x="6215743" y="587828"/>
                </a:cubicBezTo>
                <a:cubicBezTo>
                  <a:pt x="6165055" y="595831"/>
                  <a:pt x="6113961" y="601164"/>
                  <a:pt x="6063343" y="609600"/>
                </a:cubicBezTo>
                <a:cubicBezTo>
                  <a:pt x="6048586" y="612060"/>
                  <a:pt x="6034587" y="618211"/>
                  <a:pt x="6019800" y="620486"/>
                </a:cubicBezTo>
                <a:cubicBezTo>
                  <a:pt x="5987324" y="625482"/>
                  <a:pt x="5954486" y="627743"/>
                  <a:pt x="5921829" y="631371"/>
                </a:cubicBezTo>
                <a:lnTo>
                  <a:pt x="4593772" y="620486"/>
                </a:lnTo>
                <a:cubicBezTo>
                  <a:pt x="4557305" y="620486"/>
                  <a:pt x="4520757" y="624651"/>
                  <a:pt x="4484915" y="631371"/>
                </a:cubicBezTo>
                <a:cubicBezTo>
                  <a:pt x="4137019" y="696601"/>
                  <a:pt x="4577217" y="625972"/>
                  <a:pt x="4386943" y="664028"/>
                </a:cubicBezTo>
                <a:lnTo>
                  <a:pt x="4332515" y="674914"/>
                </a:lnTo>
                <a:cubicBezTo>
                  <a:pt x="4286402" y="721027"/>
                  <a:pt x="4320479" y="693441"/>
                  <a:pt x="4212772" y="729343"/>
                </a:cubicBezTo>
                <a:cubicBezTo>
                  <a:pt x="4138637" y="754054"/>
                  <a:pt x="4229836" y="722943"/>
                  <a:pt x="4125686" y="762000"/>
                </a:cubicBezTo>
                <a:cubicBezTo>
                  <a:pt x="4114942" y="766029"/>
                  <a:pt x="4103576" y="768366"/>
                  <a:pt x="4093029" y="772886"/>
                </a:cubicBezTo>
                <a:cubicBezTo>
                  <a:pt x="4078114" y="779278"/>
                  <a:pt x="4064315" y="788066"/>
                  <a:pt x="4049486" y="794657"/>
                </a:cubicBezTo>
                <a:cubicBezTo>
                  <a:pt x="4031630" y="802593"/>
                  <a:pt x="4012535" y="807689"/>
                  <a:pt x="3995058" y="816428"/>
                </a:cubicBezTo>
                <a:cubicBezTo>
                  <a:pt x="3983356" y="822279"/>
                  <a:pt x="3974356" y="832886"/>
                  <a:pt x="3962400" y="838200"/>
                </a:cubicBezTo>
                <a:cubicBezTo>
                  <a:pt x="3862028" y="882810"/>
                  <a:pt x="3931516" y="837187"/>
                  <a:pt x="3853543" y="881743"/>
                </a:cubicBezTo>
                <a:cubicBezTo>
                  <a:pt x="3842184" y="888234"/>
                  <a:pt x="3832588" y="897663"/>
                  <a:pt x="3820886" y="903514"/>
                </a:cubicBezTo>
                <a:cubicBezTo>
                  <a:pt x="3803485" y="912214"/>
                  <a:pt x="3760963" y="920635"/>
                  <a:pt x="3744686" y="925286"/>
                </a:cubicBezTo>
                <a:cubicBezTo>
                  <a:pt x="3733653" y="928438"/>
                  <a:pt x="3722915" y="932543"/>
                  <a:pt x="3712029" y="936171"/>
                </a:cubicBezTo>
                <a:cubicBezTo>
                  <a:pt x="3619159" y="998086"/>
                  <a:pt x="3707056" y="947509"/>
                  <a:pt x="3472543" y="968828"/>
                </a:cubicBezTo>
                <a:cubicBezTo>
                  <a:pt x="3461116" y="969867"/>
                  <a:pt x="3451227" y="977969"/>
                  <a:pt x="3439886" y="979714"/>
                </a:cubicBezTo>
                <a:cubicBezTo>
                  <a:pt x="3384581" y="988223"/>
                  <a:pt x="3221837" y="998400"/>
                  <a:pt x="3178629" y="1001486"/>
                </a:cubicBezTo>
                <a:cubicBezTo>
                  <a:pt x="3127829" y="997857"/>
                  <a:pt x="3076595" y="998155"/>
                  <a:pt x="3026229" y="990600"/>
                </a:cubicBezTo>
                <a:cubicBezTo>
                  <a:pt x="3003534" y="987196"/>
                  <a:pt x="2983179" y="974394"/>
                  <a:pt x="2960915" y="968828"/>
                </a:cubicBezTo>
                <a:cubicBezTo>
                  <a:pt x="2925016" y="959853"/>
                  <a:pt x="2887957" y="956032"/>
                  <a:pt x="2852058" y="947057"/>
                </a:cubicBezTo>
                <a:cubicBezTo>
                  <a:pt x="2829794" y="941491"/>
                  <a:pt x="2808515" y="932543"/>
                  <a:pt x="2786743" y="925286"/>
                </a:cubicBezTo>
                <a:cubicBezTo>
                  <a:pt x="2775857" y="921657"/>
                  <a:pt x="2765338" y="916650"/>
                  <a:pt x="2754086" y="914400"/>
                </a:cubicBezTo>
                <a:lnTo>
                  <a:pt x="2699658" y="903514"/>
                </a:lnTo>
                <a:cubicBezTo>
                  <a:pt x="2594429" y="907143"/>
                  <a:pt x="2489058" y="907832"/>
                  <a:pt x="2383972" y="914400"/>
                </a:cubicBezTo>
                <a:cubicBezTo>
                  <a:pt x="2372520" y="915116"/>
                  <a:pt x="2362348" y="922134"/>
                  <a:pt x="2351315" y="925286"/>
                </a:cubicBezTo>
                <a:cubicBezTo>
                  <a:pt x="2336930" y="929396"/>
                  <a:pt x="2322492" y="933495"/>
                  <a:pt x="2307772" y="936171"/>
                </a:cubicBezTo>
                <a:cubicBezTo>
                  <a:pt x="2282528" y="940761"/>
                  <a:pt x="2256972" y="943428"/>
                  <a:pt x="2231572" y="947057"/>
                </a:cubicBezTo>
                <a:cubicBezTo>
                  <a:pt x="2041623" y="1010375"/>
                  <a:pt x="2243808" y="946547"/>
                  <a:pt x="1709058" y="968828"/>
                </a:cubicBezTo>
                <a:cubicBezTo>
                  <a:pt x="1693575" y="969473"/>
                  <a:pt x="1640605" y="996321"/>
                  <a:pt x="1632858" y="1001486"/>
                </a:cubicBezTo>
                <a:cubicBezTo>
                  <a:pt x="1624319" y="1007179"/>
                  <a:pt x="1619887" y="1017977"/>
                  <a:pt x="1611086" y="1023257"/>
                </a:cubicBezTo>
                <a:cubicBezTo>
                  <a:pt x="1601247" y="1029161"/>
                  <a:pt x="1589315" y="1030514"/>
                  <a:pt x="1578429" y="1034143"/>
                </a:cubicBezTo>
                <a:cubicBezTo>
                  <a:pt x="1567543" y="1045029"/>
                  <a:pt x="1558581" y="1058261"/>
                  <a:pt x="1545772" y="1066800"/>
                </a:cubicBezTo>
                <a:cubicBezTo>
                  <a:pt x="1536225" y="1073165"/>
                  <a:pt x="1524148" y="1074534"/>
                  <a:pt x="1513115" y="1077686"/>
                </a:cubicBezTo>
                <a:cubicBezTo>
                  <a:pt x="1435661" y="1099815"/>
                  <a:pt x="1431739" y="1091273"/>
                  <a:pt x="1317172" y="1099457"/>
                </a:cubicBezTo>
                <a:cubicBezTo>
                  <a:pt x="1302658" y="1103086"/>
                  <a:pt x="1288563" y="1109438"/>
                  <a:pt x="1273629" y="1110343"/>
                </a:cubicBezTo>
                <a:cubicBezTo>
                  <a:pt x="915139" y="1132069"/>
                  <a:pt x="1061246" y="1086793"/>
                  <a:pt x="925286" y="1132114"/>
                </a:cubicBezTo>
                <a:cubicBezTo>
                  <a:pt x="918029" y="1139371"/>
                  <a:pt x="912426" y="1148794"/>
                  <a:pt x="903515" y="1153886"/>
                </a:cubicBezTo>
                <a:cubicBezTo>
                  <a:pt x="886549" y="1163581"/>
                  <a:pt x="867624" y="1169478"/>
                  <a:pt x="849086" y="1175657"/>
                </a:cubicBezTo>
                <a:cubicBezTo>
                  <a:pt x="805928" y="1190043"/>
                  <a:pt x="764141" y="1191718"/>
                  <a:pt x="718458" y="1197428"/>
                </a:cubicBezTo>
                <a:cubicBezTo>
                  <a:pt x="707572" y="1201057"/>
                  <a:pt x="696932" y="1205531"/>
                  <a:pt x="685800" y="1208314"/>
                </a:cubicBezTo>
                <a:cubicBezTo>
                  <a:pt x="555837" y="1240806"/>
                  <a:pt x="492165" y="1214400"/>
                  <a:pt x="315686" y="1208314"/>
                </a:cubicBezTo>
                <a:cubicBezTo>
                  <a:pt x="254000" y="1211943"/>
                  <a:pt x="191800" y="1210461"/>
                  <a:pt x="130629" y="1219200"/>
                </a:cubicBezTo>
                <a:cubicBezTo>
                  <a:pt x="81016" y="1226287"/>
                  <a:pt x="85466" y="1253477"/>
                  <a:pt x="54429" y="1284514"/>
                </a:cubicBezTo>
                <a:cubicBezTo>
                  <a:pt x="45178" y="1293765"/>
                  <a:pt x="31988" y="1298113"/>
                  <a:pt x="21772" y="1306286"/>
                </a:cubicBezTo>
                <a:cubicBezTo>
                  <a:pt x="13758" y="1312697"/>
                  <a:pt x="7257" y="1320800"/>
                  <a:pt x="0" y="1328057"/>
                </a:cubicBezTo>
                <a:cubicBezTo>
                  <a:pt x="7257" y="1364343"/>
                  <a:pt x="9326" y="1402066"/>
                  <a:pt x="21772" y="1436914"/>
                </a:cubicBezTo>
                <a:cubicBezTo>
                  <a:pt x="32791" y="1467767"/>
                  <a:pt x="60597" y="1487091"/>
                  <a:pt x="87086" y="1502228"/>
                </a:cubicBezTo>
                <a:cubicBezTo>
                  <a:pt x="101175" y="1510279"/>
                  <a:pt x="116540" y="1515949"/>
                  <a:pt x="130629" y="1524000"/>
                </a:cubicBezTo>
                <a:cubicBezTo>
                  <a:pt x="141988" y="1530491"/>
                  <a:pt x="151584" y="1539920"/>
                  <a:pt x="163286" y="1545771"/>
                </a:cubicBezTo>
                <a:cubicBezTo>
                  <a:pt x="189604" y="1558930"/>
                  <a:pt x="211582" y="1557079"/>
                  <a:pt x="239486" y="1567543"/>
                </a:cubicBezTo>
                <a:cubicBezTo>
                  <a:pt x="384350" y="1621867"/>
                  <a:pt x="170461" y="1558450"/>
                  <a:pt x="337458" y="1600200"/>
                </a:cubicBezTo>
                <a:cubicBezTo>
                  <a:pt x="348590" y="1602983"/>
                  <a:pt x="358688" y="1610047"/>
                  <a:pt x="370115" y="1611086"/>
                </a:cubicBezTo>
                <a:cubicBezTo>
                  <a:pt x="438870" y="1617336"/>
                  <a:pt x="508000" y="1618343"/>
                  <a:pt x="576943" y="1621971"/>
                </a:cubicBezTo>
                <a:lnTo>
                  <a:pt x="1077686" y="1611086"/>
                </a:lnTo>
                <a:cubicBezTo>
                  <a:pt x="1092635" y="1610488"/>
                  <a:pt x="1106558" y="1603134"/>
                  <a:pt x="1121229" y="1600200"/>
                </a:cubicBezTo>
                <a:cubicBezTo>
                  <a:pt x="1142872" y="1595871"/>
                  <a:pt x="1164997" y="1594102"/>
                  <a:pt x="1186543" y="1589314"/>
                </a:cubicBezTo>
                <a:cubicBezTo>
                  <a:pt x="1197744" y="1586825"/>
                  <a:pt x="1207948" y="1580678"/>
                  <a:pt x="1219200" y="1578428"/>
                </a:cubicBezTo>
                <a:cubicBezTo>
                  <a:pt x="1282444" y="1565779"/>
                  <a:pt x="1365555" y="1562155"/>
                  <a:pt x="1426029" y="1556657"/>
                </a:cubicBezTo>
                <a:lnTo>
                  <a:pt x="1534886" y="1545771"/>
                </a:lnTo>
                <a:cubicBezTo>
                  <a:pt x="1549400" y="1542143"/>
                  <a:pt x="1563759" y="1537820"/>
                  <a:pt x="1578429" y="1534886"/>
                </a:cubicBezTo>
                <a:cubicBezTo>
                  <a:pt x="1600072" y="1530557"/>
                  <a:pt x="1622449" y="1529808"/>
                  <a:pt x="1643743" y="1524000"/>
                </a:cubicBezTo>
                <a:cubicBezTo>
                  <a:pt x="1662595" y="1518858"/>
                  <a:pt x="1679634" y="1508407"/>
                  <a:pt x="1698172" y="1502228"/>
                </a:cubicBezTo>
                <a:cubicBezTo>
                  <a:pt x="1712365" y="1497497"/>
                  <a:pt x="1727201" y="1494971"/>
                  <a:pt x="1741715" y="1491343"/>
                </a:cubicBezTo>
                <a:cubicBezTo>
                  <a:pt x="1800865" y="1432193"/>
                  <a:pt x="1765011" y="1451175"/>
                  <a:pt x="1850572" y="1436914"/>
                </a:cubicBezTo>
                <a:cubicBezTo>
                  <a:pt x="1903520" y="1397204"/>
                  <a:pt x="1883977" y="1405965"/>
                  <a:pt x="1948543" y="1382486"/>
                </a:cubicBezTo>
                <a:cubicBezTo>
                  <a:pt x="1970111" y="1374643"/>
                  <a:pt x="2013858" y="1360714"/>
                  <a:pt x="2013858" y="1360714"/>
                </a:cubicBezTo>
                <a:cubicBezTo>
                  <a:pt x="2259721" y="1395838"/>
                  <a:pt x="2114980" y="1380514"/>
                  <a:pt x="2449286" y="1393371"/>
                </a:cubicBezTo>
                <a:cubicBezTo>
                  <a:pt x="2574240" y="1418362"/>
                  <a:pt x="2502880" y="1408666"/>
                  <a:pt x="2732315" y="1393371"/>
                </a:cubicBezTo>
                <a:cubicBezTo>
                  <a:pt x="2765100" y="1391185"/>
                  <a:pt x="2797451" y="1383702"/>
                  <a:pt x="2830286" y="1382486"/>
                </a:cubicBezTo>
                <a:cubicBezTo>
                  <a:pt x="2993500" y="1376441"/>
                  <a:pt x="3156857" y="1375229"/>
                  <a:pt x="3320143" y="1371600"/>
                </a:cubicBezTo>
                <a:cubicBezTo>
                  <a:pt x="3354081" y="1369176"/>
                  <a:pt x="3483187" y="1364738"/>
                  <a:pt x="3537858" y="1349828"/>
                </a:cubicBezTo>
                <a:cubicBezTo>
                  <a:pt x="3556710" y="1344687"/>
                  <a:pt x="3572942" y="1330820"/>
                  <a:pt x="3592286" y="1328057"/>
                </a:cubicBezTo>
                <a:cubicBezTo>
                  <a:pt x="3649872" y="1319830"/>
                  <a:pt x="3708401" y="1320800"/>
                  <a:pt x="3766458" y="1317171"/>
                </a:cubicBezTo>
                <a:lnTo>
                  <a:pt x="3831772" y="1295400"/>
                </a:lnTo>
                <a:cubicBezTo>
                  <a:pt x="3842658" y="1291771"/>
                  <a:pt x="3853177" y="1286764"/>
                  <a:pt x="3864429" y="1284514"/>
                </a:cubicBezTo>
                <a:cubicBezTo>
                  <a:pt x="3882572" y="1280885"/>
                  <a:pt x="3900908" y="1278115"/>
                  <a:pt x="3918858" y="1273628"/>
                </a:cubicBezTo>
                <a:cubicBezTo>
                  <a:pt x="3929990" y="1270845"/>
                  <a:pt x="3940226" y="1264796"/>
                  <a:pt x="3951515" y="1262743"/>
                </a:cubicBezTo>
                <a:cubicBezTo>
                  <a:pt x="4027372" y="1248951"/>
                  <a:pt x="4146506" y="1245113"/>
                  <a:pt x="4212772" y="1240971"/>
                </a:cubicBezTo>
                <a:cubicBezTo>
                  <a:pt x="4391706" y="1205186"/>
                  <a:pt x="4182210" y="1243963"/>
                  <a:pt x="4615543" y="1219200"/>
                </a:cubicBezTo>
                <a:cubicBezTo>
                  <a:pt x="4626999" y="1218545"/>
                  <a:pt x="4637068" y="1211097"/>
                  <a:pt x="4648200" y="1208314"/>
                </a:cubicBezTo>
                <a:cubicBezTo>
                  <a:pt x="4666150" y="1203826"/>
                  <a:pt x="4684342" y="1200241"/>
                  <a:pt x="4702629" y="1197428"/>
                </a:cubicBezTo>
                <a:cubicBezTo>
                  <a:pt x="4771379" y="1186851"/>
                  <a:pt x="4784236" y="1190634"/>
                  <a:pt x="4844143" y="1175657"/>
                </a:cubicBezTo>
                <a:cubicBezTo>
                  <a:pt x="4895916" y="1162713"/>
                  <a:pt x="4859249" y="1164068"/>
                  <a:pt x="4920343" y="1153886"/>
                </a:cubicBezTo>
                <a:cubicBezTo>
                  <a:pt x="4949200" y="1149077"/>
                  <a:pt x="4978572" y="1147810"/>
                  <a:pt x="5007429" y="1143000"/>
                </a:cubicBezTo>
                <a:cubicBezTo>
                  <a:pt x="5048272" y="1136193"/>
                  <a:pt x="5047387" y="1131583"/>
                  <a:pt x="5083629" y="1121228"/>
                </a:cubicBezTo>
                <a:cubicBezTo>
                  <a:pt x="5098014" y="1117118"/>
                  <a:pt x="5112842" y="1114642"/>
                  <a:pt x="5127172" y="1110343"/>
                </a:cubicBezTo>
                <a:cubicBezTo>
                  <a:pt x="5149153" y="1103749"/>
                  <a:pt x="5192486" y="1088571"/>
                  <a:pt x="5192486" y="1088571"/>
                </a:cubicBezTo>
                <a:cubicBezTo>
                  <a:pt x="5291684" y="1014173"/>
                  <a:pt x="5171907" y="1093566"/>
                  <a:pt x="5301343" y="1045028"/>
                </a:cubicBezTo>
                <a:cubicBezTo>
                  <a:pt x="5310953" y="1041424"/>
                  <a:pt x="5315101" y="1029668"/>
                  <a:pt x="5323115" y="1023257"/>
                </a:cubicBezTo>
                <a:cubicBezTo>
                  <a:pt x="5333331" y="1015084"/>
                  <a:pt x="5345556" y="1009659"/>
                  <a:pt x="5355772" y="1001486"/>
                </a:cubicBezTo>
                <a:cubicBezTo>
                  <a:pt x="5363786" y="995075"/>
                  <a:pt x="5369529" y="986125"/>
                  <a:pt x="5377543" y="979714"/>
                </a:cubicBezTo>
                <a:cubicBezTo>
                  <a:pt x="5387759" y="971541"/>
                  <a:pt x="5397905" y="962414"/>
                  <a:pt x="5410200" y="957943"/>
                </a:cubicBezTo>
                <a:cubicBezTo>
                  <a:pt x="5438321" y="947717"/>
                  <a:pt x="5497286" y="936171"/>
                  <a:pt x="5497286" y="936171"/>
                </a:cubicBezTo>
                <a:cubicBezTo>
                  <a:pt x="5606143" y="939800"/>
                  <a:pt x="5715128" y="940661"/>
                  <a:pt x="5823858" y="947057"/>
                </a:cubicBezTo>
                <a:cubicBezTo>
                  <a:pt x="5838793" y="947936"/>
                  <a:pt x="5852555" y="956087"/>
                  <a:pt x="5867400" y="957943"/>
                </a:cubicBezTo>
                <a:cubicBezTo>
                  <a:pt x="5910757" y="963362"/>
                  <a:pt x="5954486" y="965200"/>
                  <a:pt x="5998029" y="968828"/>
                </a:cubicBezTo>
                <a:cubicBezTo>
                  <a:pt x="6111659" y="1006706"/>
                  <a:pt x="6040452" y="992235"/>
                  <a:pt x="6215743" y="979714"/>
                </a:cubicBezTo>
                <a:cubicBezTo>
                  <a:pt x="6294043" y="953613"/>
                  <a:pt x="6196262" y="985280"/>
                  <a:pt x="6291943" y="957943"/>
                </a:cubicBezTo>
                <a:cubicBezTo>
                  <a:pt x="6302976" y="954791"/>
                  <a:pt x="6313714" y="950686"/>
                  <a:pt x="6324600" y="947057"/>
                </a:cubicBezTo>
                <a:cubicBezTo>
                  <a:pt x="6331857" y="939800"/>
                  <a:pt x="6337832" y="930979"/>
                  <a:pt x="6346372" y="925286"/>
                </a:cubicBezTo>
                <a:cubicBezTo>
                  <a:pt x="6388563" y="897159"/>
                  <a:pt x="6402598" y="901400"/>
                  <a:pt x="6455229" y="892628"/>
                </a:cubicBezTo>
                <a:cubicBezTo>
                  <a:pt x="6462486" y="881742"/>
                  <a:pt x="6465641" y="866462"/>
                  <a:pt x="6477000" y="859971"/>
                </a:cubicBezTo>
                <a:cubicBezTo>
                  <a:pt x="6493065" y="850791"/>
                  <a:pt x="6513479" y="853573"/>
                  <a:pt x="6531429" y="849086"/>
                </a:cubicBezTo>
                <a:cubicBezTo>
                  <a:pt x="6560696" y="841769"/>
                  <a:pt x="6572555" y="835778"/>
                  <a:pt x="6596743" y="816428"/>
                </a:cubicBezTo>
                <a:cubicBezTo>
                  <a:pt x="6604757" y="810017"/>
                  <a:pt x="6612104" y="802671"/>
                  <a:pt x="6618515" y="794657"/>
                </a:cubicBezTo>
                <a:cubicBezTo>
                  <a:pt x="6626688" y="784441"/>
                  <a:pt x="6630070" y="770173"/>
                  <a:pt x="6640286" y="762000"/>
                </a:cubicBezTo>
                <a:cubicBezTo>
                  <a:pt x="6649246" y="754832"/>
                  <a:pt x="6662680" y="756246"/>
                  <a:pt x="6672943" y="751114"/>
                </a:cubicBezTo>
                <a:cubicBezTo>
                  <a:pt x="6684645" y="745263"/>
                  <a:pt x="6694241" y="735834"/>
                  <a:pt x="6705600" y="729343"/>
                </a:cubicBezTo>
                <a:cubicBezTo>
                  <a:pt x="6719689" y="721292"/>
                  <a:pt x="6735054" y="715622"/>
                  <a:pt x="6749143" y="707571"/>
                </a:cubicBezTo>
                <a:cubicBezTo>
                  <a:pt x="6760502" y="701080"/>
                  <a:pt x="6770441" y="692291"/>
                  <a:pt x="6781800" y="685800"/>
                </a:cubicBezTo>
                <a:cubicBezTo>
                  <a:pt x="6903097" y="616487"/>
                  <a:pt x="6734724" y="722025"/>
                  <a:pt x="6879772" y="631371"/>
                </a:cubicBezTo>
                <a:cubicBezTo>
                  <a:pt x="6890866" y="624437"/>
                  <a:pt x="6900179" y="614194"/>
                  <a:pt x="6912429" y="609600"/>
                </a:cubicBezTo>
                <a:cubicBezTo>
                  <a:pt x="6929753" y="603103"/>
                  <a:pt x="6948715" y="602343"/>
                  <a:pt x="6966858" y="598714"/>
                </a:cubicBezTo>
                <a:cubicBezTo>
                  <a:pt x="6974893" y="586662"/>
                  <a:pt x="7013784" y="527015"/>
                  <a:pt x="7021286" y="522514"/>
                </a:cubicBezTo>
                <a:cubicBezTo>
                  <a:pt x="7043938" y="508923"/>
                  <a:pt x="7072000" y="507694"/>
                  <a:pt x="7097486" y="500743"/>
                </a:cubicBezTo>
                <a:cubicBezTo>
                  <a:pt x="7111920" y="496807"/>
                  <a:pt x="7126644" y="493967"/>
                  <a:pt x="7141029" y="489857"/>
                </a:cubicBezTo>
                <a:cubicBezTo>
                  <a:pt x="7152062" y="486705"/>
                  <a:pt x="7162485" y="481460"/>
                  <a:pt x="7173686" y="478971"/>
                </a:cubicBezTo>
                <a:cubicBezTo>
                  <a:pt x="7234168" y="465531"/>
                  <a:pt x="7297581" y="462760"/>
                  <a:pt x="7358743" y="457200"/>
                </a:cubicBezTo>
                <a:cubicBezTo>
                  <a:pt x="7444997" y="428448"/>
                  <a:pt x="7401421" y="439201"/>
                  <a:pt x="7489372" y="424543"/>
                </a:cubicBezTo>
                <a:cubicBezTo>
                  <a:pt x="7534242" y="379671"/>
                  <a:pt x="7483021" y="422842"/>
                  <a:pt x="7565572" y="391886"/>
                </a:cubicBezTo>
                <a:cubicBezTo>
                  <a:pt x="7577822" y="387292"/>
                  <a:pt x="7586792" y="376468"/>
                  <a:pt x="7598229" y="370114"/>
                </a:cubicBezTo>
                <a:cubicBezTo>
                  <a:pt x="7713763" y="305928"/>
                  <a:pt x="7622587" y="364761"/>
                  <a:pt x="7696200" y="315686"/>
                </a:cubicBezTo>
                <a:cubicBezTo>
                  <a:pt x="7699829" y="304800"/>
                  <a:pt x="7701182" y="292868"/>
                  <a:pt x="7707086" y="283028"/>
                </a:cubicBezTo>
                <a:cubicBezTo>
                  <a:pt x="7712366" y="274227"/>
                  <a:pt x="7722447" y="269271"/>
                  <a:pt x="7728858" y="261257"/>
                </a:cubicBezTo>
                <a:cubicBezTo>
                  <a:pt x="7737031" y="251041"/>
                  <a:pt x="7743372" y="239486"/>
                  <a:pt x="7750629" y="228600"/>
                </a:cubicBezTo>
                <a:cubicBezTo>
                  <a:pt x="7754258" y="214086"/>
                  <a:pt x="7761515" y="200018"/>
                  <a:pt x="7761515" y="185057"/>
                </a:cubicBezTo>
                <a:cubicBezTo>
                  <a:pt x="7761515" y="101078"/>
                  <a:pt x="7768920" y="82734"/>
                  <a:pt x="7728858" y="32657"/>
                </a:cubicBezTo>
                <a:cubicBezTo>
                  <a:pt x="7722447" y="24643"/>
                  <a:pt x="7716519" y="14929"/>
                  <a:pt x="7707086" y="10886"/>
                </a:cubicBezTo>
                <a:cubicBezTo>
                  <a:pt x="7690080" y="3598"/>
                  <a:pt x="7670801" y="3629"/>
                  <a:pt x="7652658" y="0"/>
                </a:cubicBezTo>
                <a:cubicBezTo>
                  <a:pt x="7612744" y="3629"/>
                  <a:pt x="7572719" y="6203"/>
                  <a:pt x="7532915" y="10886"/>
                </a:cubicBezTo>
                <a:cubicBezTo>
                  <a:pt x="7510994" y="13465"/>
                  <a:pt x="7489146" y="16983"/>
                  <a:pt x="7467600" y="21771"/>
                </a:cubicBezTo>
                <a:cubicBezTo>
                  <a:pt x="7456399" y="24260"/>
                  <a:pt x="7424057" y="27214"/>
                  <a:pt x="7402286" y="3265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4" name="Obdélník 503"/>
          <p:cNvSpPr/>
          <p:nvPr/>
        </p:nvSpPr>
        <p:spPr>
          <a:xfrm>
            <a:off x="5643570" y="4286256"/>
            <a:ext cx="1785950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5" name="Rovnoramenný trojúhelník 504"/>
          <p:cNvSpPr/>
          <p:nvPr/>
        </p:nvSpPr>
        <p:spPr>
          <a:xfrm>
            <a:off x="5429256" y="3214686"/>
            <a:ext cx="2214578" cy="107157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6" name="Rovnoramenný trojúhelník 505"/>
          <p:cNvSpPr/>
          <p:nvPr/>
        </p:nvSpPr>
        <p:spPr>
          <a:xfrm>
            <a:off x="5572132" y="3357562"/>
            <a:ext cx="1928826" cy="938218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7" name="Obdélník 506"/>
          <p:cNvSpPr/>
          <p:nvPr/>
        </p:nvSpPr>
        <p:spPr>
          <a:xfrm>
            <a:off x="5786446" y="4572008"/>
            <a:ext cx="785818" cy="428628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8" name="Obdélník 507"/>
          <p:cNvSpPr/>
          <p:nvPr/>
        </p:nvSpPr>
        <p:spPr>
          <a:xfrm>
            <a:off x="6786578" y="4572008"/>
            <a:ext cx="42862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9" name="Obdélník 508"/>
          <p:cNvSpPr/>
          <p:nvPr/>
        </p:nvSpPr>
        <p:spPr>
          <a:xfrm>
            <a:off x="6858016" y="4643446"/>
            <a:ext cx="285752" cy="50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0" name="Obdélník 509"/>
          <p:cNvSpPr/>
          <p:nvPr/>
        </p:nvSpPr>
        <p:spPr>
          <a:xfrm rot="2686027">
            <a:off x="6503107" y="3678234"/>
            <a:ext cx="1143008" cy="714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511" name="Skupina 510"/>
          <p:cNvGrpSpPr/>
          <p:nvPr/>
        </p:nvGrpSpPr>
        <p:grpSpPr>
          <a:xfrm>
            <a:off x="4500562" y="3857628"/>
            <a:ext cx="899945" cy="1869551"/>
            <a:chOff x="4529311" y="3845465"/>
            <a:chExt cx="899945" cy="1869551"/>
          </a:xfrm>
        </p:grpSpPr>
        <p:sp>
          <p:nvSpPr>
            <p:cNvPr id="512" name="Obdélník 511"/>
            <p:cNvSpPr/>
            <p:nvPr/>
          </p:nvSpPr>
          <p:spPr>
            <a:xfrm>
              <a:off x="4929190" y="3929066"/>
              <a:ext cx="71438" cy="178595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3" name="Obdélník 512"/>
            <p:cNvSpPr/>
            <p:nvPr/>
          </p:nvSpPr>
          <p:spPr>
            <a:xfrm rot="19645158">
              <a:off x="4529311" y="3845465"/>
              <a:ext cx="770261" cy="6654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4" name="Obdélník 513"/>
            <p:cNvSpPr/>
            <p:nvPr/>
          </p:nvSpPr>
          <p:spPr>
            <a:xfrm>
              <a:off x="4929190" y="3857628"/>
              <a:ext cx="500066" cy="714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5" name="Obdélník 514"/>
            <p:cNvSpPr/>
            <p:nvPr/>
          </p:nvSpPr>
          <p:spPr>
            <a:xfrm>
              <a:off x="5286380" y="3929066"/>
              <a:ext cx="142876" cy="7143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16" name="Skupina 515"/>
          <p:cNvGrpSpPr/>
          <p:nvPr/>
        </p:nvGrpSpPr>
        <p:grpSpPr>
          <a:xfrm>
            <a:off x="3491880" y="5373216"/>
            <a:ext cx="669831" cy="337551"/>
            <a:chOff x="3500430" y="5357826"/>
            <a:chExt cx="669831" cy="337551"/>
          </a:xfrm>
        </p:grpSpPr>
        <p:sp>
          <p:nvSpPr>
            <p:cNvPr id="517" name="Volný tvar 516"/>
            <p:cNvSpPr/>
            <p:nvPr/>
          </p:nvSpPr>
          <p:spPr>
            <a:xfrm>
              <a:off x="3786182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8" name="Volný tvar 517"/>
            <p:cNvSpPr/>
            <p:nvPr/>
          </p:nvSpPr>
          <p:spPr>
            <a:xfrm>
              <a:off x="3929058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19" name="Volný tvar 518"/>
            <p:cNvSpPr/>
            <p:nvPr/>
          </p:nvSpPr>
          <p:spPr>
            <a:xfrm>
              <a:off x="3857620" y="5429264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0" name="Volný tvar 519"/>
            <p:cNvSpPr/>
            <p:nvPr/>
          </p:nvSpPr>
          <p:spPr>
            <a:xfrm>
              <a:off x="3714744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1" name="Volný tvar 520"/>
            <p:cNvSpPr/>
            <p:nvPr/>
          </p:nvSpPr>
          <p:spPr>
            <a:xfrm>
              <a:off x="3571868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2" name="Volný tvar 521"/>
            <p:cNvSpPr/>
            <p:nvPr/>
          </p:nvSpPr>
          <p:spPr>
            <a:xfrm>
              <a:off x="3714744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3" name="Volný tvar 522"/>
            <p:cNvSpPr/>
            <p:nvPr/>
          </p:nvSpPr>
          <p:spPr>
            <a:xfrm>
              <a:off x="3643306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4" name="Volný tvar 523"/>
            <p:cNvSpPr/>
            <p:nvPr/>
          </p:nvSpPr>
          <p:spPr>
            <a:xfrm>
              <a:off x="3500430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5" name="Volný tvar 524"/>
            <p:cNvSpPr/>
            <p:nvPr/>
          </p:nvSpPr>
          <p:spPr>
            <a:xfrm>
              <a:off x="3929058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6" name="Volný tvar 525"/>
            <p:cNvSpPr/>
            <p:nvPr/>
          </p:nvSpPr>
          <p:spPr>
            <a:xfrm>
              <a:off x="4071934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7" name="Volný tvar 526"/>
            <p:cNvSpPr/>
            <p:nvPr/>
          </p:nvSpPr>
          <p:spPr>
            <a:xfrm>
              <a:off x="4000496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8" name="Volný tvar 527"/>
            <p:cNvSpPr/>
            <p:nvPr/>
          </p:nvSpPr>
          <p:spPr>
            <a:xfrm>
              <a:off x="3857620" y="5572140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9" name="Volný tvar 528"/>
            <p:cNvSpPr/>
            <p:nvPr/>
          </p:nvSpPr>
          <p:spPr>
            <a:xfrm>
              <a:off x="3786182" y="5357826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0" name="Volný tvar 529"/>
            <p:cNvSpPr/>
            <p:nvPr/>
          </p:nvSpPr>
          <p:spPr>
            <a:xfrm>
              <a:off x="4071934" y="5429264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1" name="Volný tvar 530"/>
            <p:cNvSpPr/>
            <p:nvPr/>
          </p:nvSpPr>
          <p:spPr>
            <a:xfrm>
              <a:off x="3929058" y="5357826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2" name="Volný tvar 531"/>
            <p:cNvSpPr/>
            <p:nvPr/>
          </p:nvSpPr>
          <p:spPr>
            <a:xfrm>
              <a:off x="3643306" y="5357826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3" name="Volný tvar 532"/>
            <p:cNvSpPr/>
            <p:nvPr/>
          </p:nvSpPr>
          <p:spPr>
            <a:xfrm>
              <a:off x="3643306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4" name="Volný tvar 533"/>
            <p:cNvSpPr/>
            <p:nvPr/>
          </p:nvSpPr>
          <p:spPr>
            <a:xfrm>
              <a:off x="3786182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5" name="Volný tvar 534"/>
            <p:cNvSpPr/>
            <p:nvPr/>
          </p:nvSpPr>
          <p:spPr>
            <a:xfrm>
              <a:off x="3714744" y="5429264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6" name="Volný tvar 535"/>
            <p:cNvSpPr/>
            <p:nvPr/>
          </p:nvSpPr>
          <p:spPr>
            <a:xfrm>
              <a:off x="3571868" y="5500702"/>
              <a:ext cx="67074" cy="123237"/>
            </a:xfrm>
            <a:custGeom>
              <a:avLst/>
              <a:gdLst>
                <a:gd name="connsiteX0" fmla="*/ 60385 w 67074"/>
                <a:gd name="connsiteY0" fmla="*/ 108860 h 123237"/>
                <a:gd name="connsiteX1" fmla="*/ 51758 w 67074"/>
                <a:gd name="connsiteY1" fmla="*/ 22595 h 123237"/>
                <a:gd name="connsiteX2" fmla="*/ 0 w 67074"/>
                <a:gd name="connsiteY2" fmla="*/ 65728 h 123237"/>
                <a:gd name="connsiteX3" fmla="*/ 17253 w 67074"/>
                <a:gd name="connsiteY3" fmla="*/ 108860 h 123237"/>
                <a:gd name="connsiteX4" fmla="*/ 60385 w 67074"/>
                <a:gd name="connsiteY4" fmla="*/ 108860 h 1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74" h="123237">
                  <a:moveTo>
                    <a:pt x="60385" y="108860"/>
                  </a:moveTo>
                  <a:cubicBezTo>
                    <a:pt x="66136" y="94483"/>
                    <a:pt x="67074" y="47101"/>
                    <a:pt x="51758" y="22595"/>
                  </a:cubicBezTo>
                  <a:cubicBezTo>
                    <a:pt x="37636" y="0"/>
                    <a:pt x="475" y="65015"/>
                    <a:pt x="0" y="65728"/>
                  </a:cubicBezTo>
                  <a:cubicBezTo>
                    <a:pt x="5751" y="80105"/>
                    <a:pt x="3403" y="101935"/>
                    <a:pt x="17253" y="108860"/>
                  </a:cubicBezTo>
                  <a:cubicBezTo>
                    <a:pt x="32897" y="116682"/>
                    <a:pt x="54634" y="123237"/>
                    <a:pt x="60385" y="108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7" name="Volný tvar 536"/>
            <p:cNvSpPr/>
            <p:nvPr/>
          </p:nvSpPr>
          <p:spPr>
            <a:xfrm>
              <a:off x="4000496" y="5429264"/>
              <a:ext cx="88803" cy="86264"/>
            </a:xfrm>
            <a:custGeom>
              <a:avLst/>
              <a:gdLst>
                <a:gd name="connsiteX0" fmla="*/ 77638 w 88803"/>
                <a:gd name="connsiteY0" fmla="*/ 69011 h 86264"/>
                <a:gd name="connsiteX1" fmla="*/ 69012 w 88803"/>
                <a:gd name="connsiteY1" fmla="*/ 34505 h 86264"/>
                <a:gd name="connsiteX2" fmla="*/ 0 w 88803"/>
                <a:gd name="connsiteY2" fmla="*/ 17253 h 86264"/>
                <a:gd name="connsiteX3" fmla="*/ 8627 w 88803"/>
                <a:gd name="connsiteY3" fmla="*/ 43132 h 86264"/>
                <a:gd name="connsiteX4" fmla="*/ 60385 w 88803"/>
                <a:gd name="connsiteY4" fmla="*/ 86264 h 86264"/>
                <a:gd name="connsiteX5" fmla="*/ 77638 w 88803"/>
                <a:gd name="connsiteY5" fmla="*/ 0 h 8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803" h="86264">
                  <a:moveTo>
                    <a:pt x="77638" y="69011"/>
                  </a:moveTo>
                  <a:cubicBezTo>
                    <a:pt x="74763" y="57509"/>
                    <a:pt x="78877" y="41081"/>
                    <a:pt x="69012" y="34505"/>
                  </a:cubicBezTo>
                  <a:cubicBezTo>
                    <a:pt x="49282" y="21352"/>
                    <a:pt x="0" y="17253"/>
                    <a:pt x="0" y="17253"/>
                  </a:cubicBezTo>
                  <a:cubicBezTo>
                    <a:pt x="2876" y="25879"/>
                    <a:pt x="3583" y="35566"/>
                    <a:pt x="8627" y="43132"/>
                  </a:cubicBezTo>
                  <a:cubicBezTo>
                    <a:pt x="21911" y="63058"/>
                    <a:pt x="41289" y="73533"/>
                    <a:pt x="60385" y="86264"/>
                  </a:cubicBezTo>
                  <a:cubicBezTo>
                    <a:pt x="88803" y="43637"/>
                    <a:pt x="77638" y="70753"/>
                    <a:pt x="77638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8" name="Volný tvar 537"/>
            <p:cNvSpPr/>
            <p:nvPr/>
          </p:nvSpPr>
          <p:spPr>
            <a:xfrm>
              <a:off x="3857620" y="5500702"/>
              <a:ext cx="312641" cy="167226"/>
            </a:xfrm>
            <a:custGeom>
              <a:avLst/>
              <a:gdLst>
                <a:gd name="connsiteX0" fmla="*/ 77638 w 88803"/>
                <a:gd name="connsiteY0" fmla="*/ 69011 h 86264"/>
                <a:gd name="connsiteX1" fmla="*/ 69012 w 88803"/>
                <a:gd name="connsiteY1" fmla="*/ 34505 h 86264"/>
                <a:gd name="connsiteX2" fmla="*/ 0 w 88803"/>
                <a:gd name="connsiteY2" fmla="*/ 17253 h 86264"/>
                <a:gd name="connsiteX3" fmla="*/ 8627 w 88803"/>
                <a:gd name="connsiteY3" fmla="*/ 43132 h 86264"/>
                <a:gd name="connsiteX4" fmla="*/ 60385 w 88803"/>
                <a:gd name="connsiteY4" fmla="*/ 86264 h 86264"/>
                <a:gd name="connsiteX5" fmla="*/ 77638 w 88803"/>
                <a:gd name="connsiteY5" fmla="*/ 0 h 8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803" h="86264">
                  <a:moveTo>
                    <a:pt x="77638" y="69011"/>
                  </a:moveTo>
                  <a:cubicBezTo>
                    <a:pt x="74763" y="57509"/>
                    <a:pt x="78877" y="41081"/>
                    <a:pt x="69012" y="34505"/>
                  </a:cubicBezTo>
                  <a:cubicBezTo>
                    <a:pt x="49282" y="21352"/>
                    <a:pt x="0" y="17253"/>
                    <a:pt x="0" y="17253"/>
                  </a:cubicBezTo>
                  <a:cubicBezTo>
                    <a:pt x="2876" y="25879"/>
                    <a:pt x="3583" y="35566"/>
                    <a:pt x="8627" y="43132"/>
                  </a:cubicBezTo>
                  <a:cubicBezTo>
                    <a:pt x="21911" y="63058"/>
                    <a:pt x="41289" y="73533"/>
                    <a:pt x="60385" y="86264"/>
                  </a:cubicBezTo>
                  <a:cubicBezTo>
                    <a:pt x="88803" y="43637"/>
                    <a:pt x="77638" y="70753"/>
                    <a:pt x="77638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39" name="Volný tvar 538"/>
            <p:cNvSpPr/>
            <p:nvPr/>
          </p:nvSpPr>
          <p:spPr>
            <a:xfrm>
              <a:off x="3786182" y="5500702"/>
              <a:ext cx="88803" cy="86264"/>
            </a:xfrm>
            <a:custGeom>
              <a:avLst/>
              <a:gdLst>
                <a:gd name="connsiteX0" fmla="*/ 77638 w 88803"/>
                <a:gd name="connsiteY0" fmla="*/ 69011 h 86264"/>
                <a:gd name="connsiteX1" fmla="*/ 69012 w 88803"/>
                <a:gd name="connsiteY1" fmla="*/ 34505 h 86264"/>
                <a:gd name="connsiteX2" fmla="*/ 0 w 88803"/>
                <a:gd name="connsiteY2" fmla="*/ 17253 h 86264"/>
                <a:gd name="connsiteX3" fmla="*/ 8627 w 88803"/>
                <a:gd name="connsiteY3" fmla="*/ 43132 h 86264"/>
                <a:gd name="connsiteX4" fmla="*/ 60385 w 88803"/>
                <a:gd name="connsiteY4" fmla="*/ 86264 h 86264"/>
                <a:gd name="connsiteX5" fmla="*/ 77638 w 88803"/>
                <a:gd name="connsiteY5" fmla="*/ 0 h 8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803" h="86264">
                  <a:moveTo>
                    <a:pt x="77638" y="69011"/>
                  </a:moveTo>
                  <a:cubicBezTo>
                    <a:pt x="74763" y="57509"/>
                    <a:pt x="78877" y="41081"/>
                    <a:pt x="69012" y="34505"/>
                  </a:cubicBezTo>
                  <a:cubicBezTo>
                    <a:pt x="49282" y="21352"/>
                    <a:pt x="0" y="17253"/>
                    <a:pt x="0" y="17253"/>
                  </a:cubicBezTo>
                  <a:cubicBezTo>
                    <a:pt x="2876" y="25879"/>
                    <a:pt x="3583" y="35566"/>
                    <a:pt x="8627" y="43132"/>
                  </a:cubicBezTo>
                  <a:cubicBezTo>
                    <a:pt x="21911" y="63058"/>
                    <a:pt x="41289" y="73533"/>
                    <a:pt x="60385" y="86264"/>
                  </a:cubicBezTo>
                  <a:cubicBezTo>
                    <a:pt x="88803" y="43637"/>
                    <a:pt x="77638" y="70753"/>
                    <a:pt x="77638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40" name="Skupina 539"/>
          <p:cNvGrpSpPr/>
          <p:nvPr/>
        </p:nvGrpSpPr>
        <p:grpSpPr>
          <a:xfrm>
            <a:off x="3286116" y="5214950"/>
            <a:ext cx="1071570" cy="500066"/>
            <a:chOff x="1142976" y="4214818"/>
            <a:chExt cx="2571768" cy="1143008"/>
          </a:xfrm>
        </p:grpSpPr>
        <p:grpSp>
          <p:nvGrpSpPr>
            <p:cNvPr id="541" name="Skupina 79"/>
            <p:cNvGrpSpPr/>
            <p:nvPr/>
          </p:nvGrpSpPr>
          <p:grpSpPr>
            <a:xfrm>
              <a:off x="2071670" y="4214818"/>
              <a:ext cx="785818" cy="1143008"/>
              <a:chOff x="2071670" y="4214818"/>
              <a:chExt cx="785818" cy="1143008"/>
            </a:xfrm>
            <a:solidFill>
              <a:srgbClr val="FFFF00"/>
            </a:solidFill>
          </p:grpSpPr>
          <p:sp>
            <p:nvSpPr>
              <p:cNvPr id="548" name="Lichoběžník 547"/>
              <p:cNvSpPr/>
              <p:nvPr/>
            </p:nvSpPr>
            <p:spPr>
              <a:xfrm rot="10800000">
                <a:off x="2071670" y="4286256"/>
                <a:ext cx="785818" cy="1071570"/>
              </a:xfrm>
              <a:prstGeom prst="trapezoid">
                <a:avLst>
                  <a:gd name="adj" fmla="val 10729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49" name="Lichoběžník 548"/>
              <p:cNvSpPr/>
              <p:nvPr/>
            </p:nvSpPr>
            <p:spPr>
              <a:xfrm>
                <a:off x="2071670" y="4214818"/>
                <a:ext cx="785818" cy="71438"/>
              </a:xfrm>
              <a:prstGeom prst="trapezoid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542" name="Skupina 80"/>
            <p:cNvGrpSpPr/>
            <p:nvPr/>
          </p:nvGrpSpPr>
          <p:grpSpPr>
            <a:xfrm>
              <a:off x="2928926" y="4214818"/>
              <a:ext cx="785818" cy="1143008"/>
              <a:chOff x="2071670" y="4214818"/>
              <a:chExt cx="785818" cy="1143008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46" name="Lichoběžník 545"/>
              <p:cNvSpPr/>
              <p:nvPr/>
            </p:nvSpPr>
            <p:spPr>
              <a:xfrm rot="10800000">
                <a:off x="2071670" y="4286256"/>
                <a:ext cx="785818" cy="1071570"/>
              </a:xfrm>
              <a:prstGeom prst="trapezoid">
                <a:avLst>
                  <a:gd name="adj" fmla="val 10729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47" name="Lichoběžník 546"/>
              <p:cNvSpPr/>
              <p:nvPr/>
            </p:nvSpPr>
            <p:spPr>
              <a:xfrm>
                <a:off x="2071670" y="4214818"/>
                <a:ext cx="785818" cy="71438"/>
              </a:xfrm>
              <a:prstGeom prst="trapezoid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543" name="Skupina 83"/>
            <p:cNvGrpSpPr/>
            <p:nvPr/>
          </p:nvGrpSpPr>
          <p:grpSpPr>
            <a:xfrm>
              <a:off x="1142976" y="4214818"/>
              <a:ext cx="785818" cy="1143008"/>
              <a:chOff x="2071670" y="4214818"/>
              <a:chExt cx="785818" cy="1143008"/>
            </a:xfrm>
            <a:solidFill>
              <a:schemeClr val="tx1">
                <a:lumMod val="95000"/>
                <a:lumOff val="5000"/>
              </a:schemeClr>
            </a:solidFill>
          </p:grpSpPr>
          <p:sp>
            <p:nvSpPr>
              <p:cNvPr id="544" name="Lichoběžník 543"/>
              <p:cNvSpPr/>
              <p:nvPr/>
            </p:nvSpPr>
            <p:spPr>
              <a:xfrm rot="10800000">
                <a:off x="2071670" y="4286256"/>
                <a:ext cx="785818" cy="1071570"/>
              </a:xfrm>
              <a:prstGeom prst="trapezoid">
                <a:avLst>
                  <a:gd name="adj" fmla="val 10729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45" name="Lichoběžník 544"/>
              <p:cNvSpPr/>
              <p:nvPr/>
            </p:nvSpPr>
            <p:spPr>
              <a:xfrm>
                <a:off x="2071670" y="4214818"/>
                <a:ext cx="785818" cy="71438"/>
              </a:xfrm>
              <a:prstGeom prst="trapezoid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grpSp>
        <p:nvGrpSpPr>
          <p:cNvPr id="297" name="Skupina 296"/>
          <p:cNvGrpSpPr/>
          <p:nvPr/>
        </p:nvGrpSpPr>
        <p:grpSpPr>
          <a:xfrm>
            <a:off x="7429520" y="5214950"/>
            <a:ext cx="1500198" cy="928694"/>
            <a:chOff x="7429520" y="5143512"/>
            <a:chExt cx="1500198" cy="928694"/>
          </a:xfrm>
        </p:grpSpPr>
        <p:sp>
          <p:nvSpPr>
            <p:cNvPr id="550" name="Obdélník 549"/>
            <p:cNvSpPr/>
            <p:nvPr/>
          </p:nvSpPr>
          <p:spPr>
            <a:xfrm>
              <a:off x="7786710" y="5143512"/>
              <a:ext cx="1143008" cy="2857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1" name="Obdélník 550"/>
            <p:cNvSpPr/>
            <p:nvPr/>
          </p:nvSpPr>
          <p:spPr>
            <a:xfrm>
              <a:off x="8072462" y="5429264"/>
              <a:ext cx="45719" cy="64294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2" name="Obdélník 551"/>
            <p:cNvSpPr/>
            <p:nvPr/>
          </p:nvSpPr>
          <p:spPr>
            <a:xfrm>
              <a:off x="7429520" y="5214950"/>
              <a:ext cx="357190" cy="457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53" name="Skupina 552"/>
          <p:cNvGrpSpPr/>
          <p:nvPr/>
        </p:nvGrpSpPr>
        <p:grpSpPr>
          <a:xfrm>
            <a:off x="5143504" y="4429132"/>
            <a:ext cx="500066" cy="1071570"/>
            <a:chOff x="5143504" y="4429132"/>
            <a:chExt cx="500066" cy="1071570"/>
          </a:xfrm>
        </p:grpSpPr>
        <p:sp>
          <p:nvSpPr>
            <p:cNvPr id="554" name="Obdélník 553"/>
            <p:cNvSpPr/>
            <p:nvPr/>
          </p:nvSpPr>
          <p:spPr>
            <a:xfrm>
              <a:off x="5143504" y="4714884"/>
              <a:ext cx="500066" cy="78581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5" name="Obdélník 554"/>
            <p:cNvSpPr/>
            <p:nvPr/>
          </p:nvSpPr>
          <p:spPr>
            <a:xfrm>
              <a:off x="5357818" y="4429132"/>
              <a:ext cx="45719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56" name="Obdélník 555"/>
            <p:cNvSpPr/>
            <p:nvPr/>
          </p:nvSpPr>
          <p:spPr>
            <a:xfrm>
              <a:off x="5357818" y="4429132"/>
              <a:ext cx="285752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57" name="Skupina 556"/>
          <p:cNvGrpSpPr/>
          <p:nvPr/>
        </p:nvGrpSpPr>
        <p:grpSpPr>
          <a:xfrm>
            <a:off x="3500430" y="4572008"/>
            <a:ext cx="1285884" cy="571504"/>
            <a:chOff x="500034" y="5143512"/>
            <a:chExt cx="1285884" cy="571504"/>
          </a:xfrm>
        </p:grpSpPr>
        <p:sp>
          <p:nvSpPr>
            <p:cNvPr id="558" name="Elipsa 557"/>
            <p:cNvSpPr/>
            <p:nvPr/>
          </p:nvSpPr>
          <p:spPr>
            <a:xfrm>
              <a:off x="500034" y="5214950"/>
              <a:ext cx="1285884" cy="50006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559" name="Skupina 151"/>
            <p:cNvGrpSpPr/>
            <p:nvPr/>
          </p:nvGrpSpPr>
          <p:grpSpPr>
            <a:xfrm>
              <a:off x="500034" y="5143512"/>
              <a:ext cx="1211914" cy="552543"/>
              <a:chOff x="785786" y="5072074"/>
              <a:chExt cx="1211914" cy="552543"/>
            </a:xfrm>
          </p:grpSpPr>
          <p:sp>
            <p:nvSpPr>
              <p:cNvPr id="560" name="Volný tvar 559"/>
              <p:cNvSpPr/>
              <p:nvPr/>
            </p:nvSpPr>
            <p:spPr>
              <a:xfrm>
                <a:off x="1500996" y="5524995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1" name="Volný tvar 560"/>
              <p:cNvSpPr/>
              <p:nvPr/>
            </p:nvSpPr>
            <p:spPr>
              <a:xfrm>
                <a:off x="1643042" y="550070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2" name="Volný tvar 561"/>
              <p:cNvSpPr/>
              <p:nvPr/>
            </p:nvSpPr>
            <p:spPr>
              <a:xfrm>
                <a:off x="1785918" y="5429264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3" name="Volný tvar 562"/>
              <p:cNvSpPr/>
              <p:nvPr/>
            </p:nvSpPr>
            <p:spPr>
              <a:xfrm>
                <a:off x="1357290" y="550070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4" name="Volný tvar 563"/>
              <p:cNvSpPr/>
              <p:nvPr/>
            </p:nvSpPr>
            <p:spPr>
              <a:xfrm>
                <a:off x="1142976" y="550070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5" name="Volný tvar 564"/>
              <p:cNvSpPr/>
              <p:nvPr/>
            </p:nvSpPr>
            <p:spPr>
              <a:xfrm>
                <a:off x="928662" y="5429264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6" name="Volný tvar 565"/>
              <p:cNvSpPr/>
              <p:nvPr/>
            </p:nvSpPr>
            <p:spPr>
              <a:xfrm>
                <a:off x="785786" y="5357826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7" name="Volný tvar 566"/>
              <p:cNvSpPr/>
              <p:nvPr/>
            </p:nvSpPr>
            <p:spPr>
              <a:xfrm>
                <a:off x="1928794" y="5357826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8" name="Volný tvar 567"/>
              <p:cNvSpPr/>
              <p:nvPr/>
            </p:nvSpPr>
            <p:spPr>
              <a:xfrm>
                <a:off x="1857356" y="5214950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69" name="Volný tvar 568"/>
              <p:cNvSpPr/>
              <p:nvPr/>
            </p:nvSpPr>
            <p:spPr>
              <a:xfrm>
                <a:off x="1714480" y="514351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0" name="Volný tvar 569"/>
              <p:cNvSpPr/>
              <p:nvPr/>
            </p:nvSpPr>
            <p:spPr>
              <a:xfrm>
                <a:off x="1866880" y="529591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1" name="Volný tvar 570"/>
              <p:cNvSpPr/>
              <p:nvPr/>
            </p:nvSpPr>
            <p:spPr>
              <a:xfrm>
                <a:off x="1571604" y="514351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2" name="Volný tvar 571"/>
              <p:cNvSpPr/>
              <p:nvPr/>
            </p:nvSpPr>
            <p:spPr>
              <a:xfrm>
                <a:off x="1428728" y="5072074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3" name="Volný tvar 572"/>
              <p:cNvSpPr/>
              <p:nvPr/>
            </p:nvSpPr>
            <p:spPr>
              <a:xfrm>
                <a:off x="1285852" y="5072074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4" name="Volný tvar 573"/>
              <p:cNvSpPr/>
              <p:nvPr/>
            </p:nvSpPr>
            <p:spPr>
              <a:xfrm>
                <a:off x="1285852" y="5286388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5" name="Volný tvar 574"/>
              <p:cNvSpPr/>
              <p:nvPr/>
            </p:nvSpPr>
            <p:spPr>
              <a:xfrm>
                <a:off x="1357290" y="5286388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6" name="Volný tvar 575"/>
              <p:cNvSpPr/>
              <p:nvPr/>
            </p:nvSpPr>
            <p:spPr>
              <a:xfrm>
                <a:off x="1214414" y="5286388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7" name="Volný tvar 576"/>
              <p:cNvSpPr/>
              <p:nvPr/>
            </p:nvSpPr>
            <p:spPr>
              <a:xfrm>
                <a:off x="1285852" y="5214950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8" name="Volný tvar 577"/>
              <p:cNvSpPr/>
              <p:nvPr/>
            </p:nvSpPr>
            <p:spPr>
              <a:xfrm>
                <a:off x="1142976" y="5286388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79" name="Volný tvar 578"/>
              <p:cNvSpPr/>
              <p:nvPr/>
            </p:nvSpPr>
            <p:spPr>
              <a:xfrm>
                <a:off x="1214414" y="5214950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0" name="Volný tvar 579"/>
              <p:cNvSpPr/>
              <p:nvPr/>
            </p:nvSpPr>
            <p:spPr>
              <a:xfrm>
                <a:off x="1214414" y="514351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1" name="Volný tvar 580"/>
              <p:cNvSpPr/>
              <p:nvPr/>
            </p:nvSpPr>
            <p:spPr>
              <a:xfrm>
                <a:off x="857224" y="5214950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2" name="Volný tvar 581"/>
              <p:cNvSpPr/>
              <p:nvPr/>
            </p:nvSpPr>
            <p:spPr>
              <a:xfrm>
                <a:off x="1071538" y="5143512"/>
                <a:ext cx="68906" cy="99622"/>
              </a:xfrm>
              <a:custGeom>
                <a:avLst/>
                <a:gdLst>
                  <a:gd name="connsiteX0" fmla="*/ 34506 w 68906"/>
                  <a:gd name="connsiteY0" fmla="*/ 82175 h 99622"/>
                  <a:gd name="connsiteX1" fmla="*/ 60385 w 68906"/>
                  <a:gd name="connsiteY1" fmla="*/ 90801 h 99622"/>
                  <a:gd name="connsiteX2" fmla="*/ 51759 w 68906"/>
                  <a:gd name="connsiteY2" fmla="*/ 13163 h 99622"/>
                  <a:gd name="connsiteX3" fmla="*/ 0 w 68906"/>
                  <a:gd name="connsiteY3" fmla="*/ 21790 h 99622"/>
                  <a:gd name="connsiteX4" fmla="*/ 34506 w 68906"/>
                  <a:gd name="connsiteY4" fmla="*/ 82175 h 99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06" h="99622">
                    <a:moveTo>
                      <a:pt x="34506" y="82175"/>
                    </a:moveTo>
                    <a:cubicBezTo>
                      <a:pt x="44570" y="93677"/>
                      <a:pt x="58180" y="99622"/>
                      <a:pt x="60385" y="90801"/>
                    </a:cubicBezTo>
                    <a:cubicBezTo>
                      <a:pt x="66700" y="65540"/>
                      <a:pt x="68906" y="32759"/>
                      <a:pt x="51759" y="13163"/>
                    </a:cubicBezTo>
                    <a:cubicBezTo>
                      <a:pt x="40241" y="0"/>
                      <a:pt x="17253" y="18914"/>
                      <a:pt x="0" y="21790"/>
                    </a:cubicBezTo>
                    <a:cubicBezTo>
                      <a:pt x="9034" y="85021"/>
                      <a:pt x="24442" y="70673"/>
                      <a:pt x="34506" y="82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3" name="Volný tvar 582"/>
              <p:cNvSpPr/>
              <p:nvPr/>
            </p:nvSpPr>
            <p:spPr>
              <a:xfrm>
                <a:off x="1673810" y="5343606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4" name="Volný tvar 583"/>
              <p:cNvSpPr/>
              <p:nvPr/>
            </p:nvSpPr>
            <p:spPr>
              <a:xfrm>
                <a:off x="1571604" y="5429264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5" name="Volný tvar 584"/>
              <p:cNvSpPr/>
              <p:nvPr/>
            </p:nvSpPr>
            <p:spPr>
              <a:xfrm>
                <a:off x="1571604" y="5286388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6" name="Volný tvar 585"/>
              <p:cNvSpPr/>
              <p:nvPr/>
            </p:nvSpPr>
            <p:spPr>
              <a:xfrm>
                <a:off x="1285852" y="5429264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7" name="Volný tvar 586"/>
              <p:cNvSpPr/>
              <p:nvPr/>
            </p:nvSpPr>
            <p:spPr>
              <a:xfrm>
                <a:off x="1428728" y="5214950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8" name="Volný tvar 587"/>
              <p:cNvSpPr/>
              <p:nvPr/>
            </p:nvSpPr>
            <p:spPr>
              <a:xfrm>
                <a:off x="1071538" y="5357826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89" name="Volný tvar 588"/>
              <p:cNvSpPr/>
              <p:nvPr/>
            </p:nvSpPr>
            <p:spPr>
              <a:xfrm flipH="1" flipV="1">
                <a:off x="1500166" y="5357826"/>
                <a:ext cx="69242" cy="83184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0" name="Volný tvar 589"/>
              <p:cNvSpPr/>
              <p:nvPr/>
            </p:nvSpPr>
            <p:spPr>
              <a:xfrm>
                <a:off x="1000100" y="5286388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1" name="Volný tvar 590"/>
              <p:cNvSpPr/>
              <p:nvPr/>
            </p:nvSpPr>
            <p:spPr>
              <a:xfrm>
                <a:off x="1500166" y="5429264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2" name="Volný tvar 591"/>
              <p:cNvSpPr/>
              <p:nvPr/>
            </p:nvSpPr>
            <p:spPr>
              <a:xfrm>
                <a:off x="1714480" y="5286388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3" name="Volný tvar 592"/>
              <p:cNvSpPr/>
              <p:nvPr/>
            </p:nvSpPr>
            <p:spPr>
              <a:xfrm>
                <a:off x="1500166" y="5286388"/>
                <a:ext cx="54586" cy="64136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4" name="Volný tvar 593"/>
              <p:cNvSpPr/>
              <p:nvPr/>
            </p:nvSpPr>
            <p:spPr>
              <a:xfrm>
                <a:off x="1214414" y="5429264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5" name="Volný tvar 594"/>
              <p:cNvSpPr/>
              <p:nvPr/>
            </p:nvSpPr>
            <p:spPr>
              <a:xfrm>
                <a:off x="1500166" y="5214950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6" name="Volný tvar 595"/>
              <p:cNvSpPr/>
              <p:nvPr/>
            </p:nvSpPr>
            <p:spPr>
              <a:xfrm>
                <a:off x="1357290" y="5429264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7" name="Volný tvar 596"/>
              <p:cNvSpPr/>
              <p:nvPr/>
            </p:nvSpPr>
            <p:spPr>
              <a:xfrm>
                <a:off x="1643042" y="5286388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8" name="Volný tvar 597"/>
              <p:cNvSpPr/>
              <p:nvPr/>
            </p:nvSpPr>
            <p:spPr>
              <a:xfrm>
                <a:off x="1785918" y="5357826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99" name="Volný tvar 598"/>
              <p:cNvSpPr/>
              <p:nvPr/>
            </p:nvSpPr>
            <p:spPr>
              <a:xfrm flipV="1">
                <a:off x="1571604" y="5357826"/>
                <a:ext cx="145072" cy="80962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00" name="Volný tvar 599"/>
              <p:cNvSpPr/>
              <p:nvPr/>
            </p:nvSpPr>
            <p:spPr>
              <a:xfrm>
                <a:off x="1428728" y="5429264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01" name="Volný tvar 600"/>
              <p:cNvSpPr/>
              <p:nvPr/>
            </p:nvSpPr>
            <p:spPr>
              <a:xfrm>
                <a:off x="1142976" y="5429264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02" name="Volný tvar 601"/>
              <p:cNvSpPr/>
              <p:nvPr/>
            </p:nvSpPr>
            <p:spPr>
              <a:xfrm>
                <a:off x="1428728" y="5286388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03" name="Volný tvar 602"/>
              <p:cNvSpPr/>
              <p:nvPr/>
            </p:nvSpPr>
            <p:spPr>
              <a:xfrm>
                <a:off x="1071538" y="5286388"/>
                <a:ext cx="64110" cy="45719"/>
              </a:xfrm>
              <a:custGeom>
                <a:avLst/>
                <a:gdLst>
                  <a:gd name="connsiteX0" fmla="*/ 43993 w 54586"/>
                  <a:gd name="connsiteY0" fmla="*/ 42369 h 64136"/>
                  <a:gd name="connsiteX1" fmla="*/ 33422 w 54586"/>
                  <a:gd name="connsiteY1" fmla="*/ 15941 h 64136"/>
                  <a:gd name="connsiteX2" fmla="*/ 28137 w 54586"/>
                  <a:gd name="connsiteY2" fmla="*/ 84 h 64136"/>
                  <a:gd name="connsiteX3" fmla="*/ 22851 w 54586"/>
                  <a:gd name="connsiteY3" fmla="*/ 58225 h 64136"/>
                  <a:gd name="connsiteX4" fmla="*/ 43993 w 54586"/>
                  <a:gd name="connsiteY4" fmla="*/ 52940 h 64136"/>
                  <a:gd name="connsiteX5" fmla="*/ 22851 w 54586"/>
                  <a:gd name="connsiteY5" fmla="*/ 21226 h 64136"/>
                  <a:gd name="connsiteX6" fmla="*/ 1709 w 54586"/>
                  <a:gd name="connsiteY6" fmla="*/ 10655 h 64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586" h="64136">
                    <a:moveTo>
                      <a:pt x="43993" y="42369"/>
                    </a:moveTo>
                    <a:cubicBezTo>
                      <a:pt x="54586" y="0"/>
                      <a:pt x="53137" y="35656"/>
                      <a:pt x="33422" y="15941"/>
                    </a:cubicBezTo>
                    <a:cubicBezTo>
                      <a:pt x="29482" y="12001"/>
                      <a:pt x="29899" y="5370"/>
                      <a:pt x="28137" y="84"/>
                    </a:cubicBezTo>
                    <a:cubicBezTo>
                      <a:pt x="15869" y="18487"/>
                      <a:pt x="2956" y="30371"/>
                      <a:pt x="22851" y="58225"/>
                    </a:cubicBezTo>
                    <a:cubicBezTo>
                      <a:pt x="27073" y="64136"/>
                      <a:pt x="36946" y="54702"/>
                      <a:pt x="43993" y="52940"/>
                    </a:cubicBezTo>
                    <a:cubicBezTo>
                      <a:pt x="36946" y="42369"/>
                      <a:pt x="32412" y="29592"/>
                      <a:pt x="22851" y="21226"/>
                    </a:cubicBezTo>
                    <a:cubicBezTo>
                      <a:pt x="0" y="1231"/>
                      <a:pt x="1709" y="26670"/>
                      <a:pt x="1709" y="10655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604" name="Obdélník 603"/>
          <p:cNvSpPr/>
          <p:nvPr/>
        </p:nvSpPr>
        <p:spPr>
          <a:xfrm>
            <a:off x="6143636" y="4572008"/>
            <a:ext cx="45719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612" name="Skupina 611"/>
          <p:cNvGrpSpPr/>
          <p:nvPr/>
        </p:nvGrpSpPr>
        <p:grpSpPr>
          <a:xfrm>
            <a:off x="5214942" y="4929198"/>
            <a:ext cx="1714512" cy="785818"/>
            <a:chOff x="-428660" y="1571612"/>
            <a:chExt cx="10644262" cy="4286280"/>
          </a:xfrm>
        </p:grpSpPr>
        <p:grpSp>
          <p:nvGrpSpPr>
            <p:cNvPr id="613" name="Skupina 9"/>
            <p:cNvGrpSpPr/>
            <p:nvPr/>
          </p:nvGrpSpPr>
          <p:grpSpPr>
            <a:xfrm>
              <a:off x="-428660" y="3071810"/>
              <a:ext cx="10644262" cy="1928826"/>
              <a:chOff x="-428660" y="3071810"/>
              <a:chExt cx="10644262" cy="150019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636" name="Obdélník 635"/>
              <p:cNvSpPr/>
              <p:nvPr/>
            </p:nvSpPr>
            <p:spPr>
              <a:xfrm>
                <a:off x="0" y="3071810"/>
                <a:ext cx="10001288" cy="1500198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37" name="Obdélník 636"/>
              <p:cNvSpPr/>
              <p:nvPr/>
            </p:nvSpPr>
            <p:spPr>
              <a:xfrm>
                <a:off x="-428660" y="3571876"/>
                <a:ext cx="428660" cy="857256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38" name="Pravoúhlý trojúhelník 637"/>
              <p:cNvSpPr/>
              <p:nvPr/>
            </p:nvSpPr>
            <p:spPr>
              <a:xfrm flipH="1">
                <a:off x="-428660" y="3071810"/>
                <a:ext cx="428660" cy="500066"/>
              </a:xfrm>
              <a:prstGeom prst="rtTriangl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39" name="Pravoúhlý trojúhelník 638"/>
              <p:cNvSpPr/>
              <p:nvPr/>
            </p:nvSpPr>
            <p:spPr>
              <a:xfrm flipH="1" flipV="1">
                <a:off x="-428660" y="4429132"/>
                <a:ext cx="428660" cy="142876"/>
              </a:xfrm>
              <a:prstGeom prst="rtTriangl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40" name="Zaoblený obdélník 639"/>
              <p:cNvSpPr/>
              <p:nvPr/>
            </p:nvSpPr>
            <p:spPr>
              <a:xfrm>
                <a:off x="6572264" y="3071810"/>
                <a:ext cx="3643338" cy="1500198"/>
              </a:xfrm>
              <a:prstGeom prst="roundRect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614" name="Lichoběžník 613"/>
            <p:cNvSpPr/>
            <p:nvPr/>
          </p:nvSpPr>
          <p:spPr>
            <a:xfrm>
              <a:off x="642910" y="4071942"/>
              <a:ext cx="2071702" cy="92869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5" name="Lichoběžník 614"/>
            <p:cNvSpPr/>
            <p:nvPr/>
          </p:nvSpPr>
          <p:spPr>
            <a:xfrm>
              <a:off x="7286644" y="4071942"/>
              <a:ext cx="2071702" cy="92869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6" name="Pravoúhlý trojúhelník 615"/>
            <p:cNvSpPr/>
            <p:nvPr/>
          </p:nvSpPr>
          <p:spPr>
            <a:xfrm flipH="1">
              <a:off x="0" y="2786058"/>
              <a:ext cx="3286116" cy="285752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7" name="Lichoběžník 616"/>
            <p:cNvSpPr/>
            <p:nvPr/>
          </p:nvSpPr>
          <p:spPr>
            <a:xfrm>
              <a:off x="3143240" y="1571612"/>
              <a:ext cx="5000660" cy="1500198"/>
            </a:xfrm>
            <a:prstGeom prst="trapezoid">
              <a:avLst>
                <a:gd name="adj" fmla="val 47031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8" name="Pravoúhlý trojúhelník 617"/>
            <p:cNvSpPr/>
            <p:nvPr/>
          </p:nvSpPr>
          <p:spPr>
            <a:xfrm>
              <a:off x="7500958" y="2571744"/>
              <a:ext cx="2428892" cy="500066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19" name="Obdélník 618"/>
            <p:cNvSpPr/>
            <p:nvPr/>
          </p:nvSpPr>
          <p:spPr>
            <a:xfrm>
              <a:off x="-428660" y="4071942"/>
              <a:ext cx="428660" cy="64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0" name="Obdélník 619"/>
            <p:cNvSpPr/>
            <p:nvPr/>
          </p:nvSpPr>
          <p:spPr>
            <a:xfrm>
              <a:off x="-428660" y="3857628"/>
              <a:ext cx="428660" cy="21431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1" name="Obdélník 620"/>
            <p:cNvSpPr/>
            <p:nvPr/>
          </p:nvSpPr>
          <p:spPr>
            <a:xfrm>
              <a:off x="9929850" y="3429000"/>
              <a:ext cx="285752" cy="42862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2" name="Obdélník 621"/>
            <p:cNvSpPr/>
            <p:nvPr/>
          </p:nvSpPr>
          <p:spPr>
            <a:xfrm>
              <a:off x="9929850" y="3857628"/>
              <a:ext cx="285752" cy="28575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3" name="Lichoběžník 622"/>
            <p:cNvSpPr/>
            <p:nvPr/>
          </p:nvSpPr>
          <p:spPr>
            <a:xfrm>
              <a:off x="3714744" y="1785926"/>
              <a:ext cx="3929090" cy="1071570"/>
            </a:xfrm>
            <a:prstGeom prst="trapezoid">
              <a:avLst>
                <a:gd name="adj" fmla="val 36309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4" name="Obdélník 623"/>
            <p:cNvSpPr/>
            <p:nvPr/>
          </p:nvSpPr>
          <p:spPr>
            <a:xfrm>
              <a:off x="5429256" y="1571612"/>
              <a:ext cx="285752" cy="21431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25" name="Přímá spojovací čára 624"/>
            <p:cNvCxnSpPr/>
            <p:nvPr/>
          </p:nvCxnSpPr>
          <p:spPr>
            <a:xfrm rot="5400000">
              <a:off x="2178827" y="3893347"/>
              <a:ext cx="2214578" cy="158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Přímá spojovací čára 625"/>
            <p:cNvCxnSpPr/>
            <p:nvPr/>
          </p:nvCxnSpPr>
          <p:spPr>
            <a:xfrm rot="5400000">
              <a:off x="3858414" y="3285330"/>
              <a:ext cx="3429024" cy="158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Přímá spojovací čára 626"/>
            <p:cNvCxnSpPr/>
            <p:nvPr/>
          </p:nvCxnSpPr>
          <p:spPr>
            <a:xfrm rot="5400000" flipH="1" flipV="1">
              <a:off x="6322231" y="3607595"/>
              <a:ext cx="2071702" cy="71438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Přímá spojovací čára 627"/>
            <p:cNvCxnSpPr/>
            <p:nvPr/>
          </p:nvCxnSpPr>
          <p:spPr>
            <a:xfrm rot="16200000" flipH="1">
              <a:off x="6822297" y="2035959"/>
              <a:ext cx="1357322" cy="42862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9" name="Obdélník 628"/>
            <p:cNvSpPr/>
            <p:nvPr/>
          </p:nvSpPr>
          <p:spPr>
            <a:xfrm>
              <a:off x="7215206" y="1785926"/>
              <a:ext cx="45719" cy="11430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630" name="Skupina 32"/>
            <p:cNvGrpSpPr/>
            <p:nvPr/>
          </p:nvGrpSpPr>
          <p:grpSpPr>
            <a:xfrm>
              <a:off x="785786" y="4143380"/>
              <a:ext cx="1785950" cy="1714512"/>
              <a:chOff x="642910" y="5214950"/>
              <a:chExt cx="1285884" cy="1214446"/>
            </a:xfrm>
          </p:grpSpPr>
          <p:sp>
            <p:nvSpPr>
              <p:cNvPr id="634" name="Elipsa 633"/>
              <p:cNvSpPr/>
              <p:nvPr/>
            </p:nvSpPr>
            <p:spPr>
              <a:xfrm>
                <a:off x="642910" y="5214950"/>
                <a:ext cx="1285884" cy="12144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35" name="Elipsa 634"/>
              <p:cNvSpPr/>
              <p:nvPr/>
            </p:nvSpPr>
            <p:spPr>
              <a:xfrm>
                <a:off x="857224" y="5429264"/>
                <a:ext cx="857256" cy="78581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631" name="Skupina 38"/>
            <p:cNvGrpSpPr/>
            <p:nvPr/>
          </p:nvGrpSpPr>
          <p:grpSpPr>
            <a:xfrm>
              <a:off x="7500958" y="4143380"/>
              <a:ext cx="1785950" cy="1714512"/>
              <a:chOff x="642910" y="5214950"/>
              <a:chExt cx="1285884" cy="1214446"/>
            </a:xfrm>
          </p:grpSpPr>
          <p:sp>
            <p:nvSpPr>
              <p:cNvPr id="632" name="Elipsa 631"/>
              <p:cNvSpPr/>
              <p:nvPr/>
            </p:nvSpPr>
            <p:spPr>
              <a:xfrm>
                <a:off x="642910" y="5214950"/>
                <a:ext cx="1285884" cy="12144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33" name="Elipsa 632"/>
              <p:cNvSpPr/>
              <p:nvPr/>
            </p:nvSpPr>
            <p:spPr>
              <a:xfrm>
                <a:off x="857224" y="5429264"/>
                <a:ext cx="857256" cy="78581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grpSp>
        <p:nvGrpSpPr>
          <p:cNvPr id="641" name="Skupina 640"/>
          <p:cNvGrpSpPr/>
          <p:nvPr/>
        </p:nvGrpSpPr>
        <p:grpSpPr>
          <a:xfrm>
            <a:off x="5715008" y="5143512"/>
            <a:ext cx="1143008" cy="571504"/>
            <a:chOff x="2214546" y="1428736"/>
            <a:chExt cx="7858180" cy="3929090"/>
          </a:xfrm>
        </p:grpSpPr>
        <p:sp>
          <p:nvSpPr>
            <p:cNvPr id="642" name="Prstenec 641"/>
            <p:cNvSpPr/>
            <p:nvPr/>
          </p:nvSpPr>
          <p:spPr>
            <a:xfrm>
              <a:off x="2214546" y="2643182"/>
              <a:ext cx="2714644" cy="2714644"/>
            </a:xfrm>
            <a:prstGeom prst="donut">
              <a:avLst>
                <a:gd name="adj" fmla="val 752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643" name="Prstenec 642"/>
            <p:cNvSpPr/>
            <p:nvPr/>
          </p:nvSpPr>
          <p:spPr>
            <a:xfrm>
              <a:off x="7358082" y="2571744"/>
              <a:ext cx="2714644" cy="2714644"/>
            </a:xfrm>
            <a:prstGeom prst="donut">
              <a:avLst>
                <a:gd name="adj" fmla="val 752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644" name="Obdélník 643"/>
            <p:cNvSpPr/>
            <p:nvPr/>
          </p:nvSpPr>
          <p:spPr>
            <a:xfrm>
              <a:off x="3643306" y="2143116"/>
              <a:ext cx="4857784" cy="14287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5" name="Obdélník 644"/>
            <p:cNvSpPr/>
            <p:nvPr/>
          </p:nvSpPr>
          <p:spPr>
            <a:xfrm>
              <a:off x="7715272" y="1928802"/>
              <a:ext cx="214314" cy="21431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6" name="Obdélník 645"/>
            <p:cNvSpPr/>
            <p:nvPr/>
          </p:nvSpPr>
          <p:spPr>
            <a:xfrm>
              <a:off x="7072330" y="1785926"/>
              <a:ext cx="1143008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7" name="Elipsa 646"/>
            <p:cNvSpPr/>
            <p:nvPr/>
          </p:nvSpPr>
          <p:spPr>
            <a:xfrm>
              <a:off x="8572528" y="3714752"/>
              <a:ext cx="428628" cy="3571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8" name="Elipsa 647"/>
            <p:cNvSpPr/>
            <p:nvPr/>
          </p:nvSpPr>
          <p:spPr>
            <a:xfrm>
              <a:off x="3286116" y="3786190"/>
              <a:ext cx="428628" cy="35719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9" name="Obdélník 648"/>
            <p:cNvSpPr/>
            <p:nvPr/>
          </p:nvSpPr>
          <p:spPr>
            <a:xfrm rot="544494">
              <a:off x="3576329" y="2142478"/>
              <a:ext cx="141056" cy="18794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0" name="Obdélník 649"/>
            <p:cNvSpPr/>
            <p:nvPr/>
          </p:nvSpPr>
          <p:spPr>
            <a:xfrm rot="20673645">
              <a:off x="8473479" y="2139033"/>
              <a:ext cx="236562" cy="197140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1" name="Obdélník 650"/>
            <p:cNvSpPr/>
            <p:nvPr/>
          </p:nvSpPr>
          <p:spPr>
            <a:xfrm>
              <a:off x="3714744" y="1643050"/>
              <a:ext cx="214314" cy="57150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2" name="Obdélník 651"/>
            <p:cNvSpPr/>
            <p:nvPr/>
          </p:nvSpPr>
          <p:spPr>
            <a:xfrm>
              <a:off x="3643306" y="1428736"/>
              <a:ext cx="357190" cy="21431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3" name="Obdélník 652"/>
            <p:cNvSpPr/>
            <p:nvPr/>
          </p:nvSpPr>
          <p:spPr>
            <a:xfrm>
              <a:off x="6000760" y="4857760"/>
              <a:ext cx="428628" cy="4571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4" name="Obdélník 653"/>
            <p:cNvSpPr/>
            <p:nvPr/>
          </p:nvSpPr>
          <p:spPr>
            <a:xfrm>
              <a:off x="5929322" y="3429000"/>
              <a:ext cx="428628" cy="7143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55" name="Přímá spojovací čára 654"/>
            <p:cNvCxnSpPr/>
            <p:nvPr/>
          </p:nvCxnSpPr>
          <p:spPr>
            <a:xfrm rot="5400000" flipH="1" flipV="1">
              <a:off x="7375941" y="2518166"/>
              <a:ext cx="71438" cy="2464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Přímá spojovací čára 655"/>
            <p:cNvCxnSpPr/>
            <p:nvPr/>
          </p:nvCxnSpPr>
          <p:spPr>
            <a:xfrm rot="5400000" flipH="1" flipV="1">
              <a:off x="7197346" y="3053950"/>
              <a:ext cx="500066" cy="25360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bdélník 656"/>
            <p:cNvSpPr/>
            <p:nvPr/>
          </p:nvSpPr>
          <p:spPr>
            <a:xfrm rot="19550685">
              <a:off x="5353493" y="1963499"/>
              <a:ext cx="151527" cy="257596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8" name="Obdélník 657"/>
            <p:cNvSpPr/>
            <p:nvPr/>
          </p:nvSpPr>
          <p:spPr>
            <a:xfrm rot="13526207">
              <a:off x="7036760" y="1817503"/>
              <a:ext cx="164494" cy="257596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9" name="Elipsa 658"/>
            <p:cNvSpPr/>
            <p:nvPr/>
          </p:nvSpPr>
          <p:spPr>
            <a:xfrm>
              <a:off x="5786446" y="3786190"/>
              <a:ext cx="785818" cy="7858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60" name="Elipsa 659"/>
            <p:cNvSpPr/>
            <p:nvPr/>
          </p:nvSpPr>
          <p:spPr>
            <a:xfrm>
              <a:off x="6072198" y="407194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61" name="Obdélník 660"/>
            <p:cNvSpPr/>
            <p:nvPr/>
          </p:nvSpPr>
          <p:spPr>
            <a:xfrm>
              <a:off x="6143636" y="3500438"/>
              <a:ext cx="71438" cy="1357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98" name="Obdélník 297"/>
          <p:cNvSpPr/>
          <p:nvPr/>
        </p:nvSpPr>
        <p:spPr>
          <a:xfrm>
            <a:off x="3500430" y="642918"/>
            <a:ext cx="4429156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</a:t>
            </a:r>
            <a:r>
              <a:rPr lang="sk-SK" sz="1000" dirty="0" smtClean="0"/>
              <a:t>Súhlasím, znížením izbovej teploty pomocou termostatických hlavíc na radiátoroch na noc alebo čas, keď nikto nie je doma o teplotu 3°C - 5°C, môžeme znížiť spotrebu tepla o 20%. V prípade, že je to možné, oplatí sa znížiť teplotu hodinu pred tým, ako sa ide spať a zvýšiť pol hodiny pred vstávaním. Večer sa teplo postupne uvoľňuje zo stien a podláh, takže nepocítime žiadne obmedzenia svojho pohodlia</a:t>
            </a:r>
            <a:endParaRPr lang="sk-SK" sz="1000" dirty="0"/>
          </a:p>
        </p:txBody>
      </p:sp>
      <p:sp>
        <p:nvSpPr>
          <p:cNvPr id="300" name="Obdélník 299"/>
          <p:cNvSpPr/>
          <p:nvPr/>
        </p:nvSpPr>
        <p:spPr>
          <a:xfrm>
            <a:off x="4857752" y="857232"/>
            <a:ext cx="135732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Nesprávne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43306" y="142852"/>
            <a:ext cx="3717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Nabíjačka, na ktorú nie je pripojený mobil či fotoaparát,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zvyčajne ďalej spotrebúva elektrinu a mení ju na teplo?</a:t>
            </a:r>
            <a:endParaRPr kumimoji="0" lang="sk-SK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Obdélník 301"/>
          <p:cNvSpPr/>
          <p:nvPr/>
        </p:nvSpPr>
        <p:spPr>
          <a:xfrm>
            <a:off x="3214678" y="357166"/>
            <a:ext cx="442915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dirty="0" smtClean="0"/>
              <a:t> Súhlasím, ak ju nechávame v zásuvke aj keď zariadenie nenabíjame, míňame tým až 10- krát viac energie, ako je treba pri nabíjaní.</a:t>
            </a:r>
          </a:p>
          <a:p>
            <a:pPr algn="ctr"/>
            <a:endParaRPr lang="sk-SK" sz="1000" dirty="0"/>
          </a:p>
        </p:txBody>
      </p:sp>
      <p:sp>
        <p:nvSpPr>
          <p:cNvPr id="308" name="Obdélník 307"/>
          <p:cNvSpPr/>
          <p:nvPr/>
        </p:nvSpPr>
        <p:spPr>
          <a:xfrm>
            <a:off x="3714744" y="214290"/>
            <a:ext cx="371477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14744" y="214290"/>
            <a:ext cx="33473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Znížením izbovej teploty o 1°C ušetríme až 6% energie?</a:t>
            </a:r>
            <a:endParaRPr kumimoji="0" lang="sk-SK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1" name="Šipka doprava 340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sp>
        <p:nvSpPr>
          <p:cNvPr id="340" name="Šipka doprava 339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36" name="Šipka doprava 335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33" name="Šipka doprava 332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22" name="Šipka doprava 321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23" name="Šipka doprava 322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12" name="Šipka doprava 311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06" name="Šipka doprava 305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 </a:t>
            </a:r>
            <a:endParaRPr lang="sk-SK" dirty="0"/>
          </a:p>
        </p:txBody>
      </p:sp>
      <p:sp>
        <p:nvSpPr>
          <p:cNvPr id="309" name="Šipka doprava 308"/>
          <p:cNvSpPr/>
          <p:nvPr/>
        </p:nvSpPr>
        <p:spPr>
          <a:xfrm>
            <a:off x="642910" y="5857892"/>
            <a:ext cx="1071570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Štart </a:t>
            </a:r>
            <a:endParaRPr lang="sk-SK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57620" y="142852"/>
            <a:ext cx="3000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Najviac emisií CO2 (oxidu uhličitého)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vyprodukuje do atmosféry elektrická energia?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86050" y="571480"/>
            <a:ext cx="569899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Nesúhlasím, 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najviac emisií vyprodukuje do atmosféry letecká doprava. Pri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stále hustejšej leteckej premávke možno predpokladať pre rok 2050 nárast emisií až o 64%.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Emisie by sa vďaka zefektívneniu výkonu palív mali znížiť o 54% a o ďalších 44% vďaka využitiu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nízkouhlíkových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palív. Redukcia z </a:t>
            </a:r>
            <a:r>
              <a:rPr kumimoji="0" lang="sk-SK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nízkouhlíkových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palív by sa zase mala dosiahnuť využívaním </a:t>
            </a:r>
            <a:r>
              <a:rPr kumimoji="0" lang="sk-SK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biopetroleja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" name="Obdélník 337"/>
          <p:cNvSpPr/>
          <p:nvPr/>
        </p:nvSpPr>
        <p:spPr>
          <a:xfrm>
            <a:off x="3707904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34" name="Obdélník 333"/>
          <p:cNvSpPr/>
          <p:nvPr/>
        </p:nvSpPr>
        <p:spPr>
          <a:xfrm>
            <a:off x="3563888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31" name="Obdélník 330"/>
          <p:cNvSpPr/>
          <p:nvPr/>
        </p:nvSpPr>
        <p:spPr>
          <a:xfrm>
            <a:off x="3563888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25" name="Obdélník 324"/>
          <p:cNvSpPr/>
          <p:nvPr/>
        </p:nvSpPr>
        <p:spPr>
          <a:xfrm>
            <a:off x="3563888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17" name="Obdélník 316"/>
          <p:cNvSpPr/>
          <p:nvPr/>
        </p:nvSpPr>
        <p:spPr>
          <a:xfrm>
            <a:off x="3707904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18" name="Obdélník 317"/>
          <p:cNvSpPr/>
          <p:nvPr/>
        </p:nvSpPr>
        <p:spPr>
          <a:xfrm>
            <a:off x="3563888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10" name="Obdélník 309"/>
          <p:cNvSpPr/>
          <p:nvPr/>
        </p:nvSpPr>
        <p:spPr>
          <a:xfrm>
            <a:off x="3635896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99" name="Obdélník 298"/>
          <p:cNvSpPr/>
          <p:nvPr/>
        </p:nvSpPr>
        <p:spPr>
          <a:xfrm>
            <a:off x="3563888" y="1628800"/>
            <a:ext cx="1357322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súhlasím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14" name="Rectangle 3"/>
          <p:cNvSpPr>
            <a:spLocks noChangeArrowheads="1"/>
          </p:cNvSpPr>
          <p:nvPr/>
        </p:nvSpPr>
        <p:spPr bwMode="auto">
          <a:xfrm>
            <a:off x="3857620" y="142852"/>
            <a:ext cx="30003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k-SK" sz="1100" b="1" dirty="0" smtClean="0">
                <a:solidFill>
                  <a:schemeClr val="bg1"/>
                </a:solidFill>
              </a:rPr>
              <a:t>4.</a:t>
            </a:r>
            <a:r>
              <a:rPr lang="sk-SK" sz="1100" dirty="0" smtClean="0">
                <a:solidFill>
                  <a:schemeClr val="bg1"/>
                </a:solidFill>
              </a:rPr>
              <a:t> </a:t>
            </a:r>
            <a:r>
              <a:rPr lang="sk-SK" sz="1100" b="1" dirty="0" smtClean="0">
                <a:solidFill>
                  <a:schemeClr val="bg1"/>
                </a:solidFill>
              </a:rPr>
              <a:t>Úsporné splachovače na WC dokážu ušetriť spotrebu vody až o jednu tretinu?</a:t>
            </a:r>
            <a:endParaRPr lang="sk-SK" sz="1100" dirty="0">
              <a:solidFill>
                <a:schemeClr val="bg1"/>
              </a:solidFill>
            </a:endParaRPr>
          </a:p>
        </p:txBody>
      </p:sp>
      <p:sp>
        <p:nvSpPr>
          <p:cNvPr id="315" name="Rectangle 3"/>
          <p:cNvSpPr>
            <a:spLocks noChangeArrowheads="1"/>
          </p:cNvSpPr>
          <p:nvPr/>
        </p:nvSpPr>
        <p:spPr bwMode="auto">
          <a:xfrm>
            <a:off x="4143372" y="500042"/>
            <a:ext cx="300036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k-SK" sz="1100" dirty="0" smtClean="0">
                <a:solidFill>
                  <a:schemeClr val="bg1"/>
                </a:solidFill>
              </a:rPr>
              <a:t>Súhlasím, ak si do splachovacej nádržky WC namontujeme úsporný plavákový ventil, umožní nám regulovať množstvo vody vytekajúcej z nádržky a tým ušetríme až 60% vody.</a:t>
            </a:r>
          </a:p>
          <a:p>
            <a:endParaRPr lang="sk-SK" sz="1100" dirty="0">
              <a:solidFill>
                <a:schemeClr val="bg1"/>
              </a:solidFill>
            </a:endParaRPr>
          </a:p>
        </p:txBody>
      </p:sp>
      <p:sp>
        <p:nvSpPr>
          <p:cNvPr id="339" name="Obdélník 338"/>
          <p:cNvSpPr/>
          <p:nvPr/>
        </p:nvSpPr>
        <p:spPr>
          <a:xfrm>
            <a:off x="6215074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35" name="Obdélník 334"/>
          <p:cNvSpPr/>
          <p:nvPr/>
        </p:nvSpPr>
        <p:spPr>
          <a:xfrm>
            <a:off x="6215074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32" name="Obdélník 331"/>
          <p:cNvSpPr/>
          <p:nvPr/>
        </p:nvSpPr>
        <p:spPr>
          <a:xfrm>
            <a:off x="6215074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26" name="Obdélník 325"/>
          <p:cNvSpPr/>
          <p:nvPr/>
        </p:nvSpPr>
        <p:spPr>
          <a:xfrm>
            <a:off x="6215074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20" name="Obdélník 319"/>
          <p:cNvSpPr/>
          <p:nvPr/>
        </p:nvSpPr>
        <p:spPr>
          <a:xfrm>
            <a:off x="6143636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19" name="Obdélník 318"/>
          <p:cNvSpPr/>
          <p:nvPr/>
        </p:nvSpPr>
        <p:spPr>
          <a:xfrm>
            <a:off x="6143636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11" name="Obdélník 310"/>
          <p:cNvSpPr/>
          <p:nvPr/>
        </p:nvSpPr>
        <p:spPr>
          <a:xfrm>
            <a:off x="6072198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96" name="Obdélník 295"/>
          <p:cNvSpPr/>
          <p:nvPr/>
        </p:nvSpPr>
        <p:spPr>
          <a:xfrm>
            <a:off x="6143636" y="1643050"/>
            <a:ext cx="1428760" cy="214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nesúhlasím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21" name="Obdélník 320"/>
          <p:cNvSpPr/>
          <p:nvPr/>
        </p:nvSpPr>
        <p:spPr>
          <a:xfrm>
            <a:off x="3428992" y="214290"/>
            <a:ext cx="44291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5.</a:t>
            </a:r>
            <a:r>
              <a:rPr lang="sk-SK" sz="1200" dirty="0" smtClean="0"/>
              <a:t> </a:t>
            </a:r>
            <a:r>
              <a:rPr lang="sk-SK" sz="1200" b="1" dirty="0" smtClean="0"/>
              <a:t>Žiarovka vyprodukuje viac svetla ako tepla v porovnaní so žiarivkou?</a:t>
            </a:r>
            <a:endParaRPr lang="sk-SK" sz="1200" dirty="0" smtClean="0"/>
          </a:p>
          <a:p>
            <a:pPr algn="ctr"/>
            <a:endParaRPr lang="sk-SK" sz="1000" dirty="0"/>
          </a:p>
        </p:txBody>
      </p:sp>
      <p:sp>
        <p:nvSpPr>
          <p:cNvPr id="324" name="Obdélník 323"/>
          <p:cNvSpPr/>
          <p:nvPr/>
        </p:nvSpPr>
        <p:spPr>
          <a:xfrm>
            <a:off x="3428992" y="785794"/>
            <a:ext cx="44291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Nesúhlasím, žiarovka spotrebuje len časť príkonu na svetlo, 92% energie je vyžiarené ako teplo. Žiarivka má vyššiu účinnosť premeny elektrickej energie na viditeľné svetlo, v porovnaní so žiarovkou viac než 20%.</a:t>
            </a:r>
          </a:p>
          <a:p>
            <a:pPr algn="ctr"/>
            <a:endParaRPr lang="sk-SK" sz="1200" dirty="0" smtClean="0"/>
          </a:p>
          <a:p>
            <a:pPr algn="ctr"/>
            <a:r>
              <a:rPr lang="sk-SK" sz="1000" dirty="0" smtClean="0"/>
              <a:t>+</a:t>
            </a:r>
            <a:endParaRPr lang="sk-SK" sz="1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00496" y="142852"/>
            <a:ext cx="30003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Sprchovaním ušetríme spotrebu vody?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71802" y="785794"/>
            <a:ext cx="4655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Súhlasím, Uprednostňujeme sprchovanie pred kúpaním, ušetríme až 2/3 vody.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 sprchovanie používame úsporné hlavice, ušetríme až 30% teplej vody.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868" y="0"/>
            <a:ext cx="37147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7. V zimnom období vetráme 2- krát denne 20 – 30 minút?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29058" y="714356"/>
            <a:ext cx="4432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Nesúhlasím, správne vetranie je najúčinnejšie, keď je krátke,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ale intenzívne, najlepšie 2 – 3 krát denne 5 - 10 minút pri vypnutom kúrení.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57488" y="142852"/>
            <a:ext cx="51700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 Nenechávame spotrebiče v pohotovostnom režime, pretože odoberajú energiu?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14678" y="642918"/>
            <a:ext cx="46233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Súhlasím, spotrebiče nenechávame v polohe STAND BY, pretože takto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nie sú vypnuté, dochádza k skrytému odberu, ročne to môže byť až 500 </a:t>
            </a:r>
            <a:r>
              <a:rPr kumimoji="0" lang="sk-SK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kWh</a:t>
            </a: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Najlepšie je prístroje vypínať priamo zo zásuvky alebo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používať predlžovaciu šnúru, ktorú je možné vypnúť.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9" dur="2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8" presetClass="entr" presetSubtype="0" ac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0" dur="1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ntr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0" dur="2000"/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6" presetClass="entr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3" dur="2000"/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0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6" presetClass="entr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5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0" dur="1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5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800" decel="100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800" decel="100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800" decel="100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800" decel="100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2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5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6" presetClass="entr" presetSubtype="16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3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9" dur="1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4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</p:childTnLst>
        </p:cTn>
      </p:par>
    </p:tnLst>
    <p:bldLst>
      <p:bldP spid="17" grpId="0" animBg="1"/>
      <p:bldP spid="32" grpId="0" animBg="1"/>
      <p:bldP spid="40" grpId="0" animBg="1"/>
      <p:bldP spid="510" grpId="0" animBg="1"/>
      <p:bldP spid="298" grpId="0"/>
      <p:bldP spid="298" grpId="1"/>
      <p:bldP spid="300" grpId="0"/>
      <p:bldP spid="300" grpId="1"/>
      <p:bldP spid="300" grpId="2"/>
      <p:bldP spid="300" grpId="4"/>
      <p:bldP spid="300" grpId="7"/>
      <p:bldP spid="300" grpId="8"/>
      <p:bldP spid="300" grpId="9"/>
      <p:bldP spid="300" grpId="10"/>
      <p:bldP spid="300" grpId="11"/>
      <p:bldP spid="300" grpId="12"/>
      <p:bldP spid="300" grpId="13"/>
      <p:bldP spid="300" grpId="14"/>
      <p:bldP spid="300" grpId="15"/>
      <p:bldP spid="300" grpId="16"/>
      <p:bldP spid="2049" grpId="0"/>
      <p:bldP spid="2049" grpId="2"/>
      <p:bldP spid="302" grpId="0"/>
      <p:bldP spid="302" grpId="1"/>
      <p:bldP spid="7" grpId="2"/>
      <p:bldP spid="340" grpId="0" animBg="1"/>
      <p:bldP spid="336" grpId="0" animBg="1"/>
      <p:bldP spid="333" grpId="0" animBg="1"/>
      <p:bldP spid="322" grpId="0" animBg="1"/>
      <p:bldP spid="306" grpId="1" animBg="1"/>
      <p:bldP spid="306" grpId="2" animBg="1"/>
      <p:bldP spid="2051" grpId="0"/>
      <p:bldP spid="2052" grpId="2"/>
      <p:bldP spid="338" grpId="0" animBg="1"/>
      <p:bldP spid="338" grpId="1" animBg="1"/>
      <p:bldP spid="338" grpId="2" animBg="1"/>
      <p:bldP spid="334" grpId="0" animBg="1"/>
      <p:bldP spid="334" grpId="1" animBg="1"/>
      <p:bldP spid="334" grpId="2" animBg="1"/>
      <p:bldP spid="331" grpId="0" animBg="1"/>
      <p:bldP spid="331" grpId="1" animBg="1"/>
      <p:bldP spid="331" grpId="2" animBg="1"/>
      <p:bldP spid="325" grpId="0" animBg="1"/>
      <p:bldP spid="325" grpId="1" animBg="1"/>
      <p:bldP spid="325" grpId="2" animBg="1"/>
      <p:bldP spid="325" grpId="3" animBg="1"/>
      <p:bldP spid="317" grpId="3" uiExpand="1" build="allAtOnce"/>
      <p:bldP spid="317" grpId="4" build="allAtOnce" animBg="1"/>
      <p:bldP spid="317" grpId="5" build="allAtOnce" animBg="1"/>
      <p:bldP spid="318" grpId="0" animBg="1"/>
      <p:bldP spid="318" grpId="1"/>
      <p:bldP spid="318" grpId="2" animBg="1"/>
      <p:bldP spid="318" grpId="3" animBg="1"/>
      <p:bldP spid="310" grpId="1" uiExpand="1" build="allAtOnce" animBg="1"/>
      <p:bldP spid="310" grpId="2" build="allAtOnce" animBg="1"/>
      <p:bldP spid="310" grpId="3" uiExpand="1" build="allAtOnce" animBg="1"/>
      <p:bldP spid="310" grpId="5" uiExpand="1" build="allAtOnce"/>
      <p:bldP spid="310" grpId="6" build="allAtOnce" animBg="1"/>
      <p:bldP spid="299" grpId="6" build="allAtOnce" animBg="1"/>
      <p:bldP spid="299" grpId="7" build="allAtOnce" animBg="1"/>
      <p:bldP spid="299" grpId="8" build="allAtOnce" animBg="1"/>
      <p:bldP spid="299" grpId="9" build="allAtOnce" animBg="1"/>
      <p:bldP spid="314" grpId="1"/>
      <p:bldP spid="314" grpId="2"/>
      <p:bldP spid="314" grpId="3"/>
      <p:bldP spid="315" grpId="1"/>
      <p:bldP spid="315" grpId="2"/>
      <p:bldP spid="339" grpId="0" animBg="1"/>
      <p:bldP spid="339" grpId="1" animBg="1"/>
      <p:bldP spid="339" grpId="2" animBg="1"/>
      <p:bldP spid="335" grpId="0" animBg="1"/>
      <p:bldP spid="335" grpId="1" animBg="1"/>
      <p:bldP spid="335" grpId="2" animBg="1"/>
      <p:bldP spid="332" grpId="0" animBg="1"/>
      <p:bldP spid="332" grpId="1" animBg="1"/>
      <p:bldP spid="332" grpId="2" animBg="1"/>
      <p:bldP spid="326" grpId="0" animBg="1"/>
      <p:bldP spid="326" grpId="1" animBg="1"/>
      <p:bldP spid="326" grpId="2" animBg="1"/>
      <p:bldP spid="320" grpId="5" uiExpand="1" build="allAtOnce" animBg="1"/>
      <p:bldP spid="320" grpId="7" build="allAtOnce" animBg="1"/>
      <p:bldP spid="320" grpId="8" build="allAtOnce" animBg="1"/>
      <p:bldP spid="320" grpId="9" build="allAtOnce" animBg="1"/>
      <p:bldP spid="320" grpId="10" build="allAtOnce" animBg="1"/>
      <p:bldP spid="319" grpId="8" uiExpand="1" build="allAtOnce" animBg="1"/>
      <p:bldP spid="319" grpId="9" build="allAtOnce" animBg="1"/>
      <p:bldP spid="319" grpId="10" build="allAtOnce" animBg="1"/>
      <p:bldP spid="319" grpId="11" build="allAtOnce" animBg="1"/>
      <p:bldP spid="311" grpId="2" uiExpand="1" build="allAtOnce" animBg="1"/>
      <p:bldP spid="311" grpId="4" uiExpand="1" build="allAtOnce" animBg="1"/>
      <p:bldP spid="311" grpId="5" build="allAtOnce" animBg="1"/>
      <p:bldP spid="311" grpId="6" build="allAtOnce" animBg="1"/>
      <p:bldP spid="296" grpId="0" build="allAtOnce" animBg="1"/>
      <p:bldP spid="296" grpId="1" build="allAtOnce" animBg="1"/>
      <p:bldP spid="296" grpId="2" uiExpand="1" build="allAtOnce" animBg="1"/>
      <p:bldP spid="321" grpId="0"/>
      <p:bldP spid="321" grpId="1"/>
      <p:bldP spid="321" grpId="2"/>
      <p:bldP spid="324" grpId="0"/>
      <p:bldP spid="324" grpId="1"/>
      <p:bldP spid="324" grpId="2"/>
      <p:bldP spid="1026" grpId="0"/>
      <p:bldP spid="1026" grpId="1"/>
      <p:bldP spid="1027" grpId="0"/>
      <p:bldP spid="1027" grpId="1"/>
      <p:bldP spid="1028" grpId="0"/>
      <p:bldP spid="1028" grpId="1"/>
      <p:bldP spid="1029" grpId="0"/>
      <p:bldP spid="1029" grpId="1"/>
      <p:bldP spid="1030" grpId="0"/>
      <p:bldP spid="103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374</Words>
  <Application>Microsoft Office PowerPoint</Application>
  <PresentationFormat>Prezentácia na obrazovke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Motiv sady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Heno</dc:creator>
  <cp:lastModifiedBy>DrusováD</cp:lastModifiedBy>
  <cp:revision>71</cp:revision>
  <dcterms:created xsi:type="dcterms:W3CDTF">2013-01-21T15:41:57Z</dcterms:created>
  <dcterms:modified xsi:type="dcterms:W3CDTF">2013-04-18T11:07:16Z</dcterms:modified>
</cp:coreProperties>
</file>