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5" r:id="rId4"/>
    <p:sldId id="286" r:id="rId5"/>
    <p:sldId id="272" r:id="rId6"/>
    <p:sldId id="273" r:id="rId7"/>
    <p:sldId id="271" r:id="rId8"/>
    <p:sldId id="267" r:id="rId9"/>
    <p:sldId id="268" r:id="rId10"/>
    <p:sldId id="269" r:id="rId11"/>
    <p:sldId id="270" r:id="rId12"/>
    <p:sldId id="274" r:id="rId13"/>
    <p:sldId id="275" r:id="rId14"/>
    <p:sldId id="284" r:id="rId15"/>
    <p:sldId id="276" r:id="rId16"/>
    <p:sldId id="277" r:id="rId17"/>
    <p:sldId id="278" r:id="rId18"/>
    <p:sldId id="279" r:id="rId19"/>
    <p:sldId id="280" r:id="rId20"/>
    <p:sldId id="283" r:id="rId21"/>
    <p:sldId id="28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660"/>
  </p:normalViewPr>
  <p:slideViewPr>
    <p:cSldViewPr>
      <p:cViewPr varScale="1">
        <p:scale>
          <a:sx n="69" d="100"/>
          <a:sy n="6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DE846-72DB-41F5-9AD7-490CAC21225A}" type="datetimeFigureOut">
              <a:rPr lang="sk-SK" smtClean="0"/>
              <a:t>13. 1. 2012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285B-F227-42B1-A839-3E86669219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71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1285B-F227-42B1-A839-3E866692190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13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13. 1. 2012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90600"/>
            <a:ext cx="6934200" cy="1470025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latin typeface="Century" pitchFamily="18" charset="0"/>
              </a:rPr>
              <a:t>Obnoviteľné </a:t>
            </a:r>
            <a:r>
              <a:rPr lang="sk-SK" sz="7200" b="1" dirty="0" smtClean="0">
                <a:latin typeface="Century" pitchFamily="18" charset="0"/>
              </a:rPr>
              <a:t>zdroje </a:t>
            </a:r>
            <a:br>
              <a:rPr lang="sk-SK" sz="7200" b="1" dirty="0" smtClean="0">
                <a:latin typeface="Century" pitchFamily="18" charset="0"/>
              </a:rPr>
            </a:br>
            <a:r>
              <a:rPr lang="sk-SK" sz="7200" b="1" dirty="0" smtClean="0">
                <a:latin typeface="Century" pitchFamily="18" charset="0"/>
              </a:rPr>
              <a:t>el. energie</a:t>
            </a:r>
            <a:endParaRPr lang="sk-SK" sz="7200" b="1" dirty="0">
              <a:latin typeface="Century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3810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 smtClean="0">
                <a:latin typeface="Kristen ITC" pitchFamily="66" charset="0"/>
              </a:rPr>
              <a:t>Veterná energia</a:t>
            </a:r>
            <a:endParaRPr lang="sk-SK" sz="4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0783" y="5813671"/>
            <a:ext cx="67506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Zostrojovanie modelu vrtule v škole </a:t>
            </a:r>
          </a:p>
          <a:p>
            <a:r>
              <a:rPr lang="sk-SK" sz="3200" b="1" dirty="0" smtClean="0">
                <a:solidFill>
                  <a:srgbClr val="FFFF00"/>
                </a:solidFill>
              </a:rPr>
              <a:t>(príprava na prezentáciu na vyučovaní)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248400" y="71643"/>
            <a:ext cx="277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(autor : </a:t>
            </a:r>
            <a:r>
              <a:rPr lang="sk-SK" b="1" dirty="0" smtClean="0">
                <a:solidFill>
                  <a:srgbClr val="FFFF00"/>
                </a:solidFill>
              </a:rPr>
              <a:t>René </a:t>
            </a:r>
            <a:r>
              <a:rPr lang="sk-SK" b="1" dirty="0" err="1" smtClean="0">
                <a:solidFill>
                  <a:srgbClr val="FFFF00"/>
                </a:solidFill>
              </a:rPr>
              <a:t>Kopunec</a:t>
            </a:r>
            <a:r>
              <a:rPr lang="sk-SK" b="1" dirty="0" smtClean="0">
                <a:solidFill>
                  <a:srgbClr val="FFFF00"/>
                </a:solidFill>
              </a:rPr>
              <a:t> 9.b </a:t>
            </a:r>
            <a:r>
              <a:rPr lang="sk-SK" dirty="0">
                <a:solidFill>
                  <a:srgbClr val="FFFF00"/>
                </a:solidFill>
              </a:rPr>
              <a:t>)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34000" y="0"/>
            <a:ext cx="364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dirty="0" smtClean="0">
                <a:solidFill>
                  <a:srgbClr val="FFFF00"/>
                </a:solidFill>
              </a:rPr>
              <a:t>autor : </a:t>
            </a:r>
            <a:r>
              <a:rPr lang="sk-SK" sz="2400" b="1" dirty="0" smtClean="0">
                <a:solidFill>
                  <a:srgbClr val="FFFF00"/>
                </a:solidFill>
              </a:rPr>
              <a:t>Jakub </a:t>
            </a:r>
            <a:r>
              <a:rPr lang="sk-SK" sz="2400" b="1" dirty="0" err="1" smtClean="0">
                <a:solidFill>
                  <a:srgbClr val="FFFF00"/>
                </a:solidFill>
              </a:rPr>
              <a:t>Mimlich</a:t>
            </a:r>
            <a:r>
              <a:rPr lang="sk-SK" sz="2400" b="1" dirty="0" smtClean="0">
                <a:solidFill>
                  <a:srgbClr val="FFFF00"/>
                </a:solidFill>
              </a:rPr>
              <a:t> 9.b 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38151" y="-1"/>
            <a:ext cx="5205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sz="4000" b="1" dirty="0" smtClean="0">
                <a:solidFill>
                  <a:srgbClr val="FFFF00"/>
                </a:solidFill>
              </a:rPr>
              <a:t>Kontrola LED diód pred </a:t>
            </a:r>
          </a:p>
          <a:p>
            <a:pPr algn="r"/>
            <a:r>
              <a:rPr lang="sk-SK" sz="4000" b="1" dirty="0" smtClean="0">
                <a:solidFill>
                  <a:srgbClr val="FFFF00"/>
                </a:solidFill>
              </a:rPr>
              <a:t>prezentáciou.</a:t>
            </a:r>
            <a:r>
              <a:rPr lang="sk-SK" dirty="0" smtClean="0">
                <a:solidFill>
                  <a:srgbClr val="FFFF00"/>
                </a:solidFill>
              </a:rPr>
              <a:t>.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" y="5943600"/>
            <a:ext cx="6051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Zapájanie vodičov el. prúdu</a:t>
            </a:r>
            <a:endParaRPr lang="sk-SK" sz="4000" b="1" dirty="0">
              <a:solidFill>
                <a:srgbClr val="FFFF00"/>
              </a:solidFill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3505200" y="4114800"/>
            <a:ext cx="304800" cy="167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1670"/>
            <a:ext cx="8382000" cy="752475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Hotové zapojenie MODELU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185035" y="3244334"/>
            <a:ext cx="77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Stojan</a:t>
            </a:r>
          </a:p>
        </p:txBody>
      </p:sp>
      <p:sp>
        <p:nvSpPr>
          <p:cNvPr id="3" name="Obdĺžnik 2"/>
          <p:cNvSpPr/>
          <p:nvPr/>
        </p:nvSpPr>
        <p:spPr>
          <a:xfrm>
            <a:off x="0" y="6150114"/>
            <a:ext cx="7688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Predvádzanie modelu na vyučovaní</a:t>
            </a:r>
            <a:endParaRPr lang="sk-SK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495800" y="6927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3600" b="1" dirty="0" smtClean="0">
                <a:solidFill>
                  <a:srgbClr val="FFFF00"/>
                </a:solidFill>
              </a:rPr>
              <a:t>Mechanické roztáčanie vrtule v prípade poveternostných podmienok by sa vrtuľa roztočila vplyvom veternej energie</a:t>
            </a:r>
            <a:endParaRPr lang="sk-SK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926" y="5081350"/>
            <a:ext cx="7765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Premena veternej energie </a:t>
            </a:r>
          </a:p>
          <a:p>
            <a:r>
              <a:rPr lang="sk-SK" sz="3600" b="1" dirty="0" smtClean="0">
                <a:solidFill>
                  <a:srgbClr val="FFFF00"/>
                </a:solidFill>
              </a:rPr>
              <a:t>na elektrickú pomocou dynama </a:t>
            </a:r>
          </a:p>
          <a:p>
            <a:r>
              <a:rPr lang="sk-SK" sz="3600" b="1" dirty="0" smtClean="0">
                <a:solidFill>
                  <a:srgbClr val="FFFF00"/>
                </a:solidFill>
              </a:rPr>
              <a:t>ktorá sa prejaví rozsvietením LED diód.</a:t>
            </a:r>
            <a:endParaRPr lang="sk-SK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0" y="5943600"/>
            <a:ext cx="597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Predvádzanie pokusu na vyučovaní</a:t>
            </a:r>
            <a:endParaRPr lang="sk-SK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81000" y="304800"/>
            <a:ext cx="5052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Rozsvietené LED </a:t>
            </a:r>
            <a:r>
              <a:rPr lang="sk-SK" sz="4000" b="1" dirty="0" err="1" smtClean="0">
                <a:solidFill>
                  <a:srgbClr val="FFFF00"/>
                </a:solidFill>
              </a:rPr>
              <a:t>diody</a:t>
            </a:r>
            <a:r>
              <a:rPr lang="sk-SK" sz="4000" b="1" dirty="0" smtClean="0">
                <a:solidFill>
                  <a:srgbClr val="FFFF00"/>
                </a:solidFill>
              </a:rPr>
              <a:t> </a:t>
            </a:r>
            <a:endParaRPr lang="sk-SK" sz="4000" b="1" dirty="0">
              <a:solidFill>
                <a:srgbClr val="FFFF0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1295400" y="1143000"/>
            <a:ext cx="2209800" cy="1828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Model veterného mlynu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914400" y="1676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Predmet</a:t>
            </a:r>
            <a:r>
              <a:rPr lang="sk-SK" sz="2400" dirty="0" smtClean="0"/>
              <a:t>: prírodopis</a:t>
            </a:r>
            <a:r>
              <a:rPr lang="sk-SK" dirty="0" smtClean="0"/>
              <a:t> </a:t>
            </a:r>
            <a:endParaRPr lang="sk-SK" dirty="0" smtClean="0"/>
          </a:p>
        </p:txBody>
      </p:sp>
      <p:sp>
        <p:nvSpPr>
          <p:cNvPr id="6" name="Obdĺžnik 5"/>
          <p:cNvSpPr/>
          <p:nvPr/>
        </p:nvSpPr>
        <p:spPr>
          <a:xfrm>
            <a:off x="914400" y="2286000"/>
            <a:ext cx="1391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Ročník: 9.</a:t>
            </a:r>
            <a:endParaRPr lang="sk-SK" sz="2400" dirty="0"/>
          </a:p>
        </p:txBody>
      </p:sp>
      <p:sp>
        <p:nvSpPr>
          <p:cNvPr id="8" name="Obdĺžnik 7"/>
          <p:cNvSpPr/>
          <p:nvPr/>
        </p:nvSpPr>
        <p:spPr>
          <a:xfrm>
            <a:off x="914400" y="2971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Tematický </a:t>
            </a:r>
            <a:r>
              <a:rPr lang="sk-SK" sz="2400" dirty="0" smtClean="0"/>
              <a:t>celok: životné prostredie organizmov a človeka</a:t>
            </a:r>
            <a:endParaRPr lang="sk-SK" sz="2400" dirty="0"/>
          </a:p>
        </p:txBody>
      </p:sp>
      <p:sp>
        <p:nvSpPr>
          <p:cNvPr id="10" name="Obdĺžnik 9"/>
          <p:cNvSpPr/>
          <p:nvPr/>
        </p:nvSpPr>
        <p:spPr>
          <a:xfrm>
            <a:off x="914399" y="4724400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Časový rámec</a:t>
            </a:r>
            <a:r>
              <a:rPr lang="sk-SK" sz="2400" dirty="0" smtClean="0"/>
              <a:t>: 2 mesiace</a:t>
            </a:r>
            <a:endParaRPr lang="sk-SK" sz="2400" dirty="0"/>
          </a:p>
        </p:txBody>
      </p:sp>
      <p:sp>
        <p:nvSpPr>
          <p:cNvPr id="11" name="Obdĺžnik 10"/>
          <p:cNvSpPr/>
          <p:nvPr/>
        </p:nvSpPr>
        <p:spPr>
          <a:xfrm>
            <a:off x="934655" y="5484167"/>
            <a:ext cx="66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Forma práce</a:t>
            </a:r>
            <a:r>
              <a:rPr lang="sk-SK" sz="2400" dirty="0" smtClean="0"/>
              <a:t>: skupinová (</a:t>
            </a:r>
            <a:r>
              <a:rPr lang="sk-SK" sz="2400" dirty="0" err="1" smtClean="0"/>
              <a:t>Kopunec</a:t>
            </a:r>
            <a:r>
              <a:rPr lang="sk-SK" sz="2400" dirty="0" smtClean="0"/>
              <a:t> a </a:t>
            </a:r>
            <a:r>
              <a:rPr lang="sk-SK" sz="2400" dirty="0" err="1" smtClean="0"/>
              <a:t>Mimlich</a:t>
            </a:r>
            <a:r>
              <a:rPr lang="sk-SK" sz="2400" dirty="0" smtClean="0"/>
              <a:t> )</a:t>
            </a:r>
            <a:endParaRPr lang="sk-SK" sz="2400" dirty="0"/>
          </a:p>
        </p:txBody>
      </p:sp>
      <p:sp>
        <p:nvSpPr>
          <p:cNvPr id="12" name="Obdĺžnik 11"/>
          <p:cNvSpPr/>
          <p:nvPr/>
        </p:nvSpPr>
        <p:spPr>
          <a:xfrm>
            <a:off x="914400" y="3733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Téma</a:t>
            </a:r>
            <a:r>
              <a:rPr lang="sk-SK" sz="2400" dirty="0" smtClean="0"/>
              <a:t>: faktory ovplyvňujúce  životné prostredie organizmov a človeka</a:t>
            </a:r>
            <a:endParaRPr lang="sk-SK" sz="2400" dirty="0"/>
          </a:p>
        </p:txBody>
      </p:sp>
      <p:sp>
        <p:nvSpPr>
          <p:cNvPr id="13" name="Obdĺžnik 12"/>
          <p:cNvSpPr/>
          <p:nvPr/>
        </p:nvSpPr>
        <p:spPr>
          <a:xfrm>
            <a:off x="914400" y="10668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Vzdelávacia oblasť</a:t>
            </a:r>
            <a:r>
              <a:rPr lang="sk-SK" sz="2400" dirty="0" smtClean="0"/>
              <a:t>: človek a príroda</a:t>
            </a:r>
            <a:endParaRPr lang="sk-SK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6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1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615290" y="0"/>
            <a:ext cx="6528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sz="3600" b="1" dirty="0" smtClean="0">
                <a:solidFill>
                  <a:srgbClr val="FFFF00"/>
                </a:solidFill>
              </a:rPr>
              <a:t>Podrobnejšie vysvet</a:t>
            </a:r>
            <a:r>
              <a:rPr lang="sk-SK" sz="3600" b="1" dirty="0">
                <a:solidFill>
                  <a:srgbClr val="FFFF00"/>
                </a:solidFill>
              </a:rPr>
              <a:t>ľ</a:t>
            </a:r>
            <a:r>
              <a:rPr lang="sk-SK" sz="3600" b="1" dirty="0" smtClean="0">
                <a:solidFill>
                  <a:srgbClr val="FFFF00"/>
                </a:solidFill>
              </a:rPr>
              <a:t>ovanie častí </a:t>
            </a:r>
          </a:p>
          <a:p>
            <a:pPr algn="r"/>
            <a:r>
              <a:rPr lang="sk-SK" sz="3600" b="1" dirty="0" smtClean="0">
                <a:solidFill>
                  <a:srgbClr val="FFFF00"/>
                </a:solidFill>
              </a:rPr>
              <a:t>modelu veterného mlynu </a:t>
            </a:r>
            <a:endParaRPr lang="sk-SK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86200"/>
          </a:xfrm>
        </p:spPr>
        <p:txBody>
          <a:bodyPr>
            <a:normAutofit/>
          </a:bodyPr>
          <a:lstStyle/>
          <a:p>
            <a:pPr algn="ctr"/>
            <a:r>
              <a:rPr lang="sk-SK" sz="8000" dirty="0" smtClean="0">
                <a:solidFill>
                  <a:srgbClr val="FFFF00"/>
                </a:solidFill>
              </a:rPr>
              <a:t>Ď a k u j e m e</a:t>
            </a:r>
            <a:br>
              <a:rPr lang="sk-SK" sz="8000" dirty="0" smtClean="0">
                <a:solidFill>
                  <a:srgbClr val="FFFF00"/>
                </a:solidFill>
              </a:rPr>
            </a:br>
            <a:r>
              <a:rPr lang="sk-SK" sz="8000" dirty="0" smtClean="0">
                <a:solidFill>
                  <a:srgbClr val="FFFF00"/>
                </a:solidFill>
              </a:rPr>
              <a:t> z a</a:t>
            </a:r>
            <a:br>
              <a:rPr lang="sk-SK" sz="8000" dirty="0" smtClean="0">
                <a:solidFill>
                  <a:srgbClr val="FFFF00"/>
                </a:solidFill>
              </a:rPr>
            </a:br>
            <a:r>
              <a:rPr lang="sk-SK" sz="8000" dirty="0" smtClean="0">
                <a:solidFill>
                  <a:srgbClr val="FFFF00"/>
                </a:solidFill>
              </a:rPr>
              <a:t> p o z o r n o s ť </a:t>
            </a:r>
            <a:endParaRPr lang="sk-SK" sz="8000" dirty="0">
              <a:solidFill>
                <a:srgbClr val="FFFF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95400" y="3639050"/>
            <a:ext cx="675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FFFF00"/>
                </a:solidFill>
              </a:rPr>
              <a:t>III. ZŠ Ul. Kpt.  Nálepku Nové Mesto nad Váhom 855</a:t>
            </a:r>
            <a:endParaRPr lang="sk-SK" sz="2400" b="1" dirty="0"/>
          </a:p>
        </p:txBody>
      </p:sp>
      <p:sp>
        <p:nvSpPr>
          <p:cNvPr id="6" name="Obdĺžnik 5"/>
          <p:cNvSpPr/>
          <p:nvPr/>
        </p:nvSpPr>
        <p:spPr>
          <a:xfrm>
            <a:off x="1295400" y="5315405"/>
            <a:ext cx="277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(autor : </a:t>
            </a:r>
            <a:r>
              <a:rPr lang="sk-SK" b="1" dirty="0" smtClean="0">
                <a:solidFill>
                  <a:srgbClr val="FFFF00"/>
                </a:solidFill>
              </a:rPr>
              <a:t>René </a:t>
            </a:r>
            <a:r>
              <a:rPr lang="sk-SK" b="1" dirty="0" err="1" smtClean="0">
                <a:solidFill>
                  <a:srgbClr val="FFFF00"/>
                </a:solidFill>
              </a:rPr>
              <a:t>Kopunec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>
                <a:solidFill>
                  <a:srgbClr val="FFFF00"/>
                </a:solidFill>
              </a:rPr>
              <a:t>9.b </a:t>
            </a:r>
            <a:r>
              <a:rPr lang="sk-SK" dirty="0">
                <a:solidFill>
                  <a:srgbClr val="FFFF00"/>
                </a:solidFill>
              </a:rPr>
              <a:t>)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64370" y="5334000"/>
            <a:ext cx="278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(autor : </a:t>
            </a:r>
            <a:r>
              <a:rPr lang="sk-SK" b="1" dirty="0">
                <a:solidFill>
                  <a:srgbClr val="FFFF00"/>
                </a:solidFill>
              </a:rPr>
              <a:t>Jakub </a:t>
            </a:r>
            <a:r>
              <a:rPr lang="sk-SK" b="1" dirty="0" err="1">
                <a:solidFill>
                  <a:srgbClr val="FFFF00"/>
                </a:solidFill>
              </a:rPr>
              <a:t>Mimlich</a:t>
            </a:r>
            <a:r>
              <a:rPr lang="sk-SK" b="1" dirty="0">
                <a:solidFill>
                  <a:srgbClr val="FFFF00"/>
                </a:solidFill>
              </a:rPr>
              <a:t> 9.b </a:t>
            </a:r>
            <a:r>
              <a:rPr lang="sk-SK" dirty="0">
                <a:solidFill>
                  <a:srgbClr val="FFFF00"/>
                </a:solidFill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04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92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FF00"/>
                </a:solidFill>
              </a:rPr>
              <a:t>Prípravná </a:t>
            </a:r>
            <a:r>
              <a:rPr lang="sk-SK" sz="4400" b="1" dirty="0" smtClean="0">
                <a:solidFill>
                  <a:srgbClr val="FFFF00"/>
                </a:solidFill>
              </a:rPr>
              <a:t>práca</a:t>
            </a:r>
          </a:p>
          <a:p>
            <a:pPr algn="ctr"/>
            <a:r>
              <a:rPr lang="sk-SK" sz="3600" dirty="0">
                <a:solidFill>
                  <a:srgbClr val="FFFF00"/>
                </a:solidFill>
              </a:rPr>
              <a:t>(Technické informácie)</a:t>
            </a:r>
            <a:endParaRPr lang="sk-SK" sz="3600" dirty="0">
              <a:solidFill>
                <a:srgbClr val="FFFF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486400" y="1371600"/>
            <a:ext cx="266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Model vrtule:</a:t>
            </a:r>
            <a:endParaRPr lang="sk-SK" sz="3200" dirty="0" smtClean="0">
              <a:solidFill>
                <a:srgbClr val="FFFF00"/>
              </a:solidFill>
            </a:endParaRPr>
          </a:p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5562600" y="2362200"/>
            <a:ext cx="251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Stojan bol vyrobený z </a:t>
            </a:r>
            <a:r>
              <a:rPr lang="sk-SK" dirty="0" smtClean="0">
                <a:solidFill>
                  <a:srgbClr val="FFFF00"/>
                </a:solidFill>
              </a:rPr>
              <a:t>pozinkovaného </a:t>
            </a:r>
            <a:r>
              <a:rPr lang="sk-SK" dirty="0" smtClean="0">
                <a:solidFill>
                  <a:srgbClr val="FFFF00"/>
                </a:solidFill>
              </a:rPr>
              <a:t>železa.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Vrtuľu </a:t>
            </a:r>
            <a:r>
              <a:rPr lang="sk-SK" dirty="0" smtClean="0">
                <a:solidFill>
                  <a:srgbClr val="FFFF00"/>
                </a:solidFill>
              </a:rPr>
              <a:t>sme našli zo starého chladiča bola vyhovujúca a nemuseli sme  </a:t>
            </a:r>
            <a:r>
              <a:rPr lang="sk-SK" dirty="0" smtClean="0">
                <a:solidFill>
                  <a:srgbClr val="FFFF00"/>
                </a:solidFill>
              </a:rPr>
              <a:t>míňať </a:t>
            </a:r>
            <a:r>
              <a:rPr lang="sk-SK" dirty="0" smtClean="0">
                <a:solidFill>
                  <a:srgbClr val="FFFF00"/>
                </a:solidFill>
              </a:rPr>
              <a:t>na materiál na výrobu novej vrtule.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Na výrobu el. energie sme použili dynamo.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9" name="Obdĺžnik 8"/>
          <p:cNvSpPr/>
          <p:nvPr/>
        </p:nvSpPr>
        <p:spPr>
          <a:xfrm>
            <a:off x="1143000" y="1524000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</a:rPr>
              <a:t>Maják</a:t>
            </a:r>
            <a:r>
              <a:rPr lang="sk-SK" sz="3200" b="1" dirty="0" smtClean="0">
                <a:solidFill>
                  <a:srgbClr val="FFFF00"/>
                </a:solidFill>
              </a:rPr>
              <a:t>: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28600" y="2438400"/>
            <a:ext cx="32596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Je vyrobený z papiera 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má výšku cca 25cm.V hlave 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majáka sú </a:t>
            </a:r>
            <a:r>
              <a:rPr lang="sk-SK" dirty="0" smtClean="0">
                <a:solidFill>
                  <a:srgbClr val="FFFF00"/>
                </a:solidFill>
              </a:rPr>
              <a:t>3 LED </a:t>
            </a:r>
            <a:r>
              <a:rPr lang="sk-SK" dirty="0" err="1" smtClean="0">
                <a:solidFill>
                  <a:srgbClr val="FFFF00"/>
                </a:solidFill>
              </a:rPr>
              <a:t>diody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svietivosti 50mcd.Na to aby 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svetlo prechádzalo von z majáku 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</a:rPr>
              <a:t>sme použili priesvitný </a:t>
            </a:r>
            <a:r>
              <a:rPr lang="sk-SK" dirty="0" smtClean="0">
                <a:solidFill>
                  <a:srgbClr val="FFFF00"/>
                </a:solidFill>
              </a:rPr>
              <a:t>papier.</a:t>
            </a:r>
            <a:endParaRPr lang="sk-SK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5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sk-SK" sz="6600" dirty="0" smtClean="0"/>
              <a:t>Schéma Zapojenia </a:t>
            </a:r>
            <a:endParaRPr lang="sk-SK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509"/>
            <a:ext cx="9144000" cy="1420091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>
                <a:solidFill>
                  <a:srgbClr val="FFFF00"/>
                </a:solidFill>
              </a:rPr>
              <a:t>Zhotovenie majáka</a:t>
            </a:r>
            <a:br>
              <a:rPr lang="sk-SK" sz="6000" dirty="0" smtClean="0">
                <a:solidFill>
                  <a:srgbClr val="FFFF00"/>
                </a:solidFill>
              </a:rPr>
            </a:br>
            <a:endParaRPr lang="sk-SK" sz="2700" dirty="0">
              <a:solidFill>
                <a:srgbClr val="FFFF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81000" y="2607861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dirty="0" smtClean="0">
                <a:solidFill>
                  <a:srgbClr val="FFFF00"/>
                </a:solidFill>
              </a:rPr>
              <a:t>LED diódy</a:t>
            </a:r>
            <a:endParaRPr lang="sk-SK" sz="4400" dirty="0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2895600" y="3124200"/>
            <a:ext cx="1066800" cy="2531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927" y="5334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Vnútro majáka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91200"/>
            <a:ext cx="7772400" cy="106680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FF00"/>
                </a:solidFill>
              </a:rPr>
              <a:t>Hotový maják </a:t>
            </a:r>
            <a:endParaRPr lang="sk-SK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09" y="0"/>
            <a:ext cx="7772400" cy="1362075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FF00"/>
                </a:solidFill>
              </a:rPr>
              <a:t>Model vrtule</a:t>
            </a:r>
            <a:endParaRPr lang="sk-SK" sz="4400" dirty="0">
              <a:solidFill>
                <a:srgbClr val="FFFF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715000" y="5181600"/>
            <a:ext cx="377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Vrtuľa</a:t>
            </a:r>
            <a:endParaRPr lang="sk-SK" sz="3200" b="1" dirty="0"/>
          </a:p>
        </p:txBody>
      </p:sp>
      <p:cxnSp>
        <p:nvCxnSpPr>
          <p:cNvPr id="6" name="Rovná spojovacia šípka 5"/>
          <p:cNvCxnSpPr/>
          <p:nvPr/>
        </p:nvCxnSpPr>
        <p:spPr>
          <a:xfrm flipH="1" flipV="1">
            <a:off x="5181600" y="4267200"/>
            <a:ext cx="5334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66800" y="5356968"/>
            <a:ext cx="2215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Stojan</a:t>
            </a:r>
            <a:endParaRPr lang="sk-SK" sz="4000" b="1" dirty="0">
              <a:solidFill>
                <a:srgbClr val="FFFF00"/>
              </a:solidFill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2743200" y="4953000"/>
            <a:ext cx="1143000" cy="4039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6553200" y="2160987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Dynamo</a:t>
            </a:r>
            <a:endParaRPr lang="sk-SK" sz="3600" b="1" dirty="0">
              <a:solidFill>
                <a:srgbClr val="FFFF00"/>
              </a:solidFill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flipH="1">
            <a:off x="5334000" y="2484152"/>
            <a:ext cx="1066800" cy="3231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>
          <a:xfrm>
            <a:off x="4711507" y="6064854"/>
            <a:ext cx="442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Vodiče el. prúdu</a:t>
            </a:r>
            <a:endParaRPr lang="sk-SK" sz="3600" b="1" dirty="0">
              <a:solidFill>
                <a:srgbClr val="FFFF00"/>
              </a:solidFill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 flipV="1">
            <a:off x="6019800" y="4648200"/>
            <a:ext cx="1524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V="1">
            <a:off x="5867400" y="4419600"/>
            <a:ext cx="0" cy="144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266</Words>
  <Application>Microsoft Office PowerPoint</Application>
  <PresentationFormat>Prezentácia na obrazovke (4:3)</PresentationFormat>
  <Paragraphs>64</Paragraphs>
  <Slides>21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Obnoviteľné zdroje  el. energie</vt:lpstr>
      <vt:lpstr>Model veterného mlynu </vt:lpstr>
      <vt:lpstr>Prezentácia programu PowerPoint</vt:lpstr>
      <vt:lpstr>Schéma Zapojenia </vt:lpstr>
      <vt:lpstr>Zhotovenie majáka </vt:lpstr>
      <vt:lpstr>Vnútro majáka</vt:lpstr>
      <vt:lpstr>Hotový maják </vt:lpstr>
      <vt:lpstr>Model vrtule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Hotové zapojenie MODELU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 a k u j e m e  z a  p o z o r n o s 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Obnovitelné zdroje  el. energie</dc:title>
  <cp:lastModifiedBy>JL12</cp:lastModifiedBy>
  <cp:revision>26</cp:revision>
  <dcterms:modified xsi:type="dcterms:W3CDTF">2012-01-13T10:23:39Z</dcterms:modified>
</cp:coreProperties>
</file>